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45"/>
  </p:notesMasterIdLst>
  <p:sldIdLst>
    <p:sldId id="256" r:id="rId3"/>
    <p:sldId id="271" r:id="rId4"/>
    <p:sldId id="297" r:id="rId5"/>
    <p:sldId id="298" r:id="rId6"/>
    <p:sldId id="304" r:id="rId7"/>
    <p:sldId id="305" r:id="rId8"/>
    <p:sldId id="258" r:id="rId9"/>
    <p:sldId id="308" r:id="rId10"/>
    <p:sldId id="272" r:id="rId11"/>
    <p:sldId id="262" r:id="rId12"/>
    <p:sldId id="274" r:id="rId13"/>
    <p:sldId id="615" r:id="rId14"/>
    <p:sldId id="273" r:id="rId15"/>
    <p:sldId id="315" r:id="rId16"/>
    <p:sldId id="582" r:id="rId17"/>
    <p:sldId id="275" r:id="rId18"/>
    <p:sldId id="270" r:id="rId19"/>
    <p:sldId id="276" r:id="rId20"/>
    <p:sldId id="277" r:id="rId21"/>
    <p:sldId id="278" r:id="rId22"/>
    <p:sldId id="279" r:id="rId23"/>
    <p:sldId id="280" r:id="rId24"/>
    <p:sldId id="281" r:id="rId25"/>
    <p:sldId id="266" r:id="rId26"/>
    <p:sldId id="267" r:id="rId27"/>
    <p:sldId id="300" r:id="rId28"/>
    <p:sldId id="301" r:id="rId29"/>
    <p:sldId id="282" r:id="rId30"/>
    <p:sldId id="284" r:id="rId31"/>
    <p:sldId id="286" r:id="rId32"/>
    <p:sldId id="283" r:id="rId33"/>
    <p:sldId id="285" r:id="rId34"/>
    <p:sldId id="287" r:id="rId35"/>
    <p:sldId id="303" r:id="rId36"/>
    <p:sldId id="302" r:id="rId37"/>
    <p:sldId id="299" r:id="rId38"/>
    <p:sldId id="288" r:id="rId39"/>
    <p:sldId id="289" r:id="rId40"/>
    <p:sldId id="290" r:id="rId41"/>
    <p:sldId id="291" r:id="rId42"/>
    <p:sldId id="343" r:id="rId43"/>
    <p:sldId id="581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A4A3A4"/>
          </p15:clr>
        </p15:guide>
        <p15:guide id="2" pos="3840">
          <p15:clr>
            <a:srgbClr val="A4A3A4"/>
          </p15:clr>
        </p15:guide>
        <p15:guide id="3" pos="347">
          <p15:clr>
            <a:srgbClr val="A4A3A4"/>
          </p15:clr>
        </p15:guide>
        <p15:guide id="4" pos="7333">
          <p15:clr>
            <a:srgbClr val="A4A3A4"/>
          </p15:clr>
        </p15:guide>
        <p15:guide id="5" orient="horz" pos="378">
          <p15:clr>
            <a:srgbClr val="A4A3A4"/>
          </p15:clr>
        </p15:guide>
        <p15:guide id="6" orient="horz" pos="397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F8FE"/>
    <a:srgbClr val="8BFA54"/>
    <a:srgbClr val="3AA835"/>
    <a:srgbClr val="A38175"/>
    <a:srgbClr val="8E6A58"/>
    <a:srgbClr val="C59C70"/>
    <a:srgbClr val="8FC168"/>
    <a:srgbClr val="D2DC80"/>
    <a:srgbClr val="988976"/>
    <a:srgbClr val="695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45" autoAdjust="0"/>
  </p:normalViewPr>
  <p:slideViewPr>
    <p:cSldViewPr>
      <p:cViewPr varScale="1">
        <p:scale>
          <a:sx n="105" d="100"/>
          <a:sy n="105" d="100"/>
        </p:scale>
        <p:origin x="186" y="108"/>
      </p:cViewPr>
      <p:guideLst>
        <p:guide orient="horz" pos="2162"/>
        <p:guide pos="3840"/>
        <p:guide pos="347"/>
        <p:guide pos="7333"/>
        <p:guide orient="horz" pos="378"/>
        <p:guide orient="horz" pos="39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00" d="100"/>
        <a:sy n="3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jpeg>
</file>

<file path=ppt/media/image38.jpeg>
</file>

<file path=ppt/media/image39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AFA8E-5AA5-413D-971E-23C8DF5C8172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600B8-1336-42E2-A983-AB78744B762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D600B8-1336-42E2-A983-AB78744B762A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D600B8-1336-42E2-A983-AB78744B762A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D600B8-1336-42E2-A983-AB78744B762A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D600B8-1336-42E2-A983-AB78744B762A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D600B8-1336-42E2-A983-AB78744B762A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D600B8-1336-42E2-A983-AB78744B762A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图；</a:t>
            </a:r>
            <a:r>
              <a:rPr lang="en-US" altLang="zh-CN" dirty="0"/>
              <a:t>3</a:t>
            </a:r>
            <a:r>
              <a:rPr lang="zh-CN" altLang="en-US" dirty="0"/>
              <a:t>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0716FC-E790-4F67-9354-6976C83A4E67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2A208-B28D-4F26-9D0C-AB42B728B723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F0F-554B-4604-9AD0-385E5C08FF8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25" b="10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A8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Relationship Id="rId4" Type="http://schemas.openxmlformats.org/officeDocument/2006/relationships/image" Target="../media/image38.jpe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9078" y="1700780"/>
            <a:ext cx="4118377" cy="432048"/>
          </a:xfrm>
          <a:prstGeom prst="rect">
            <a:avLst/>
          </a:prstGeom>
          <a:gradFill>
            <a:gsLst>
              <a:gs pos="0">
                <a:srgbClr val="8BFA54"/>
              </a:gs>
              <a:gs pos="100000">
                <a:srgbClr val="8BFA5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rgbClr val="8BFA54"/>
                  </a:gs>
                  <a:gs pos="100000">
                    <a:srgbClr val="8BFA54">
                      <a:alpha val="0"/>
                    </a:srgbClr>
                  </a:gs>
                </a:gsLst>
                <a:lin ang="0" scaled="0"/>
              </a:gra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50015" y="2246185"/>
            <a:ext cx="1231106" cy="177279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9600" b="1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rgbClr val="8BFA54"/>
                </a:solidFill>
              </a:rPr>
              <a:t>流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503053" y="2246185"/>
            <a:ext cx="1231106" cy="177279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9600" b="1">
                <a:gradFill>
                  <a:gsLst>
                    <a:gs pos="0">
                      <a:srgbClr val="8BFA54"/>
                    </a:gs>
                    <a:gs pos="100000">
                      <a:srgbClr val="8BFA54">
                        <a:alpha val="0"/>
                      </a:srgbClr>
                    </a:gs>
                  </a:gsLst>
                  <a:lin ang="0" scaled="0"/>
                </a:gradFill>
                <a:cs typeface="+mn-ea"/>
              </a:defRPr>
            </a:lvl1pPr>
          </a:lstStyle>
          <a:p>
            <a:r>
              <a:rPr lang="zh-CN" altLang="en-US" dirty="0">
                <a:solidFill>
                  <a:srgbClr val="8BFA54"/>
                </a:solidFill>
              </a:rPr>
              <a:t>水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056092" y="2246185"/>
            <a:ext cx="1231106" cy="177279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9600" b="1">
                <a:gradFill>
                  <a:gsLst>
                    <a:gs pos="0">
                      <a:srgbClr val="8BFA54"/>
                    </a:gs>
                    <a:gs pos="100000">
                      <a:srgbClr val="8BFA54">
                        <a:alpha val="0"/>
                      </a:srgbClr>
                    </a:gs>
                  </a:gsLst>
                  <a:lin ang="0" scaled="0"/>
                </a:gradFill>
                <a:cs typeface="+mn-ea"/>
              </a:defRPr>
            </a:lvl1pPr>
          </a:lstStyle>
          <a:p>
            <a:r>
              <a:rPr lang="zh-CN" altLang="en-US" dirty="0">
                <a:solidFill>
                  <a:srgbClr val="8BFA54"/>
                </a:solidFill>
              </a:rPr>
              <a:t>地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7609130" y="2246185"/>
            <a:ext cx="1231106" cy="177279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9600" b="1">
                <a:gradFill>
                  <a:gsLst>
                    <a:gs pos="0">
                      <a:srgbClr val="8BFA54"/>
                    </a:gs>
                    <a:gs pos="100000">
                      <a:srgbClr val="8BFA54">
                        <a:alpha val="0"/>
                      </a:srgbClr>
                    </a:gs>
                  </a:gsLst>
                  <a:lin ang="0" scaled="0"/>
                </a:gradFill>
                <a:cs typeface="+mn-ea"/>
              </a:defRPr>
            </a:lvl1pPr>
          </a:lstStyle>
          <a:p>
            <a:r>
              <a:rPr lang="zh-CN" altLang="en-US" dirty="0">
                <a:solidFill>
                  <a:srgbClr val="8BFA54"/>
                </a:solidFill>
              </a:rPr>
              <a:t>貌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479376" y="1305548"/>
            <a:ext cx="1115343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1600" spc="60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defRPr>
            </a:lvl1pPr>
          </a:lstStyle>
          <a:p>
            <a:pPr algn="dist"/>
            <a:r>
              <a:rPr lang="zh-CN" altLang="en-US" dirty="0"/>
              <a:t>新湘教版必修一                             第二章</a:t>
            </a:r>
            <a:r>
              <a:rPr lang="en-US" altLang="zh-CN" dirty="0"/>
              <a:t>-</a:t>
            </a:r>
            <a:r>
              <a:rPr lang="zh-CN" altLang="en-US" dirty="0"/>
              <a:t>第一节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701240" y="935350"/>
            <a:ext cx="1370922" cy="1078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8BFA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PART ONE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8BFA5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230290" y="1700780"/>
            <a:ext cx="4118377" cy="432048"/>
          </a:xfrm>
          <a:prstGeom prst="rect">
            <a:avLst/>
          </a:prstGeom>
          <a:gradFill>
            <a:gsLst>
              <a:gs pos="0">
                <a:srgbClr val="8BFA54"/>
              </a:gs>
              <a:gs pos="100000">
                <a:srgbClr val="8BFA5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rgbClr val="8BFA54"/>
                  </a:gs>
                  <a:gs pos="100000">
                    <a:srgbClr val="8BFA54">
                      <a:alpha val="0"/>
                    </a:srgbClr>
                  </a:gs>
                </a:gsLst>
                <a:lin ang="0" scaled="0"/>
              </a:gra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00256" y="4176638"/>
            <a:ext cx="4118377" cy="98080"/>
          </a:xfrm>
          <a:prstGeom prst="rect">
            <a:avLst/>
          </a:prstGeom>
          <a:gradFill>
            <a:gsLst>
              <a:gs pos="0">
                <a:srgbClr val="8BFA54"/>
              </a:gs>
              <a:gs pos="100000">
                <a:srgbClr val="8BFA5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rgbClr val="8BFA54"/>
                  </a:gs>
                  <a:gs pos="100000">
                    <a:srgbClr val="8BFA54">
                      <a:alpha val="0"/>
                    </a:srgbClr>
                  </a:gs>
                </a:gsLst>
                <a:lin ang="0" scaled="0"/>
              </a:gra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268324" y="4274718"/>
            <a:ext cx="4118377" cy="98080"/>
          </a:xfrm>
          <a:prstGeom prst="rect">
            <a:avLst/>
          </a:prstGeom>
          <a:gradFill>
            <a:gsLst>
              <a:gs pos="0">
                <a:srgbClr val="8BFA54"/>
              </a:gs>
              <a:gs pos="100000">
                <a:srgbClr val="8BFA5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rgbClr val="8BFA54"/>
                  </a:gs>
                  <a:gs pos="100000">
                    <a:srgbClr val="8BFA54">
                      <a:alpha val="0"/>
                    </a:srgbClr>
                  </a:gs>
                </a:gsLst>
                <a:lin ang="0" scaled="0"/>
              </a:gradFill>
            </a:endParaRPr>
          </a:p>
        </p:txBody>
      </p:sp>
      <p:sp>
        <p:nvSpPr>
          <p:cNvPr id="20" name="矩形 19"/>
          <p:cNvSpPr/>
          <p:nvPr/>
        </p:nvSpPr>
        <p:spPr>
          <a:xfrm flipH="1">
            <a:off x="-2184920" y="4267896"/>
            <a:ext cx="4118377" cy="98080"/>
          </a:xfrm>
          <a:prstGeom prst="rect">
            <a:avLst/>
          </a:prstGeom>
          <a:gradFill>
            <a:gsLst>
              <a:gs pos="0">
                <a:srgbClr val="8BFA54"/>
              </a:gs>
              <a:gs pos="100000">
                <a:srgbClr val="8BFA5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rgbClr val="8BFA54"/>
                  </a:gs>
                  <a:gs pos="100000">
                    <a:srgbClr val="8BFA54">
                      <a:alpha val="0"/>
                    </a:srgbClr>
                  </a:gs>
                </a:gsLst>
                <a:lin ang="0" scaled="0"/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695" y="277495"/>
            <a:ext cx="4133850" cy="31007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60" y="292100"/>
            <a:ext cx="4455795" cy="30861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8440" y="3563620"/>
            <a:ext cx="3170555" cy="3170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67" b="9567"/>
          <a:stretch>
            <a:fillRect/>
          </a:stretch>
        </p:blipFill>
        <p:spPr>
          <a:xfrm>
            <a:off x="-29778" y="-33500"/>
            <a:ext cx="12251556" cy="6891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79376" y="6021288"/>
            <a:ext cx="3877985" cy="584775"/>
          </a:xfrm>
          <a:prstGeom prst="rect">
            <a:avLst/>
          </a:prstGeom>
          <a:solidFill>
            <a:schemeClr val="tx1">
              <a:alpha val="44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澜沧江峡谷河流阶地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1162" r="45676" b="51572"/>
          <a:stretch>
            <a:fillRect/>
          </a:stretch>
        </p:blipFill>
        <p:spPr>
          <a:xfrm>
            <a:off x="1988820" y="855980"/>
            <a:ext cx="7855585" cy="4876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293" y="2564904"/>
            <a:ext cx="9547414" cy="331236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220552" y="4437112"/>
            <a:ext cx="6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AA835"/>
                </a:solidFill>
              </a:rPr>
              <a:t>河床</a:t>
            </a:r>
          </a:p>
        </p:txBody>
      </p:sp>
      <p:sp>
        <p:nvSpPr>
          <p:cNvPr id="5" name="矩形 4"/>
          <p:cNvSpPr/>
          <p:nvPr/>
        </p:nvSpPr>
        <p:spPr>
          <a:xfrm>
            <a:off x="4079776" y="4437112"/>
            <a:ext cx="9443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AA835"/>
                </a:solidFill>
              </a:rPr>
              <a:t>河漫滩</a:t>
            </a:r>
          </a:p>
        </p:txBody>
      </p:sp>
      <p:sp>
        <p:nvSpPr>
          <p:cNvPr id="6" name="矩形 5"/>
          <p:cNvSpPr/>
          <p:nvPr/>
        </p:nvSpPr>
        <p:spPr>
          <a:xfrm>
            <a:off x="6063317" y="4437112"/>
            <a:ext cx="9443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AA835"/>
                </a:solidFill>
              </a:rPr>
              <a:t>河漫滩</a:t>
            </a:r>
          </a:p>
        </p:txBody>
      </p:sp>
      <p:sp>
        <p:nvSpPr>
          <p:cNvPr id="7" name="矩形 6"/>
          <p:cNvSpPr/>
          <p:nvPr/>
        </p:nvSpPr>
        <p:spPr>
          <a:xfrm>
            <a:off x="7421087" y="3244334"/>
            <a:ext cx="6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AA835"/>
                </a:solidFill>
              </a:rPr>
              <a:t>阶地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2114381" y="6171493"/>
            <a:ext cx="1140201" cy="1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338517" y="5986827"/>
            <a:ext cx="100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枯水位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218837" y="6171493"/>
            <a:ext cx="1140201" cy="1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442973" y="5986827"/>
            <a:ext cx="100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洪水位</a:t>
            </a:r>
          </a:p>
        </p:txBody>
      </p:sp>
      <p:sp>
        <p:nvSpPr>
          <p:cNvPr id="13" name="矩形 12"/>
          <p:cNvSpPr/>
          <p:nvPr/>
        </p:nvSpPr>
        <p:spPr>
          <a:xfrm>
            <a:off x="1293837" y="552045"/>
            <a:ext cx="10202764" cy="565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rgbClr val="3AA835"/>
                </a:solidFill>
                <a:cs typeface="+mn-ea"/>
                <a:sym typeface="+mn-lt"/>
              </a:rPr>
              <a:t>河漫滩：</a:t>
            </a:r>
            <a:r>
              <a:rPr lang="zh-CN" altLang="en-US" sz="2400" dirty="0">
                <a:cs typeface="+mn-ea"/>
                <a:sym typeface="+mn-lt"/>
              </a:rPr>
              <a:t>河谷中枯水期出露、洪水期淹没的部分称为河漫滩；</a:t>
            </a: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81266" y="1245359"/>
            <a:ext cx="9927302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2800" b="1" dirty="0">
                <a:solidFill>
                  <a:srgbClr val="3AA835"/>
                </a:solidFill>
                <a:cs typeface="+mn-ea"/>
                <a:sym typeface="+mn-lt"/>
              </a:rPr>
              <a:t>河流阶地：</a:t>
            </a:r>
            <a:r>
              <a:rPr lang="zh-CN" altLang="en-US" sz="2400" dirty="0">
                <a:solidFill>
                  <a:prstClr val="black"/>
                </a:solidFill>
                <a:cs typeface="+mn-ea"/>
                <a:sym typeface="+mn-lt"/>
              </a:rPr>
              <a:t>在河谷两侧常分布有洪水不能淹没的阶梯状地形，</a:t>
            </a:r>
            <a:endParaRPr lang="en-US" altLang="zh-CN" sz="2400" dirty="0">
              <a:solidFill>
                <a:prstClr val="black"/>
              </a:solidFill>
              <a:cs typeface="+mn-ea"/>
              <a:sym typeface="+mn-lt"/>
            </a:endParaRPr>
          </a:p>
          <a:p>
            <a:pPr lvl="0">
              <a:lnSpc>
                <a:spcPct val="120000"/>
              </a:lnSpc>
            </a:pPr>
            <a:r>
              <a:rPr lang="zh-CN" altLang="en-US" sz="2400" dirty="0">
                <a:solidFill>
                  <a:prstClr val="black"/>
                </a:solidFill>
                <a:cs typeface="+mn-ea"/>
                <a:sym typeface="+mn-lt"/>
              </a:rPr>
              <a:t>称为河流阶地；河流阶地地面平坦，组成物质颗粒较细，土质较为肥沃。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13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组合 75"/>
          <p:cNvGrpSpPr/>
          <p:nvPr/>
        </p:nvGrpSpPr>
        <p:grpSpPr>
          <a:xfrm>
            <a:off x="-44554" y="-110661"/>
            <a:ext cx="12236553" cy="6984170"/>
            <a:chOff x="-44554" y="-110661"/>
            <a:chExt cx="12236553" cy="6984170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66" t="-914" r="3730" b="914"/>
            <a:stretch>
              <a:fillRect/>
            </a:stretch>
          </p:blipFill>
          <p:spPr>
            <a:xfrm>
              <a:off x="-44554" y="375601"/>
              <a:ext cx="12236553" cy="6497908"/>
            </a:xfrm>
            <a:prstGeom prst="rect">
              <a:avLst/>
            </a:prstGeom>
          </p:spPr>
        </p:pic>
        <p:pic>
          <p:nvPicPr>
            <p:cNvPr id="38" name="图片 3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66" t="-914" r="3730" b="93008"/>
            <a:stretch>
              <a:fillRect/>
            </a:stretch>
          </p:blipFill>
          <p:spPr>
            <a:xfrm>
              <a:off x="-44554" y="-110661"/>
              <a:ext cx="12236553" cy="963602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/>
        </p:nvSpPr>
        <p:spPr>
          <a:xfrm rot="6583162">
            <a:off x="6496812" y="3086829"/>
            <a:ext cx="2016713" cy="1107996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 fontAlgn="base">
              <a:defRPr/>
            </a:pPr>
            <a:r>
              <a:rPr lang="zh-CN" altLang="en-US" sz="6600" b="1" strike="noStrike" noProof="1">
                <a:ln w="18000">
                  <a:noFill/>
                  <a:prstDash val="solid"/>
                  <a:miter lim="800000"/>
                </a:ln>
                <a:solidFill>
                  <a:schemeClr val="bg1"/>
                </a:solidFill>
                <a:cs typeface="+mn-ea"/>
                <a:sym typeface="+mn-lt"/>
              </a:rPr>
              <a:t>凸</a:t>
            </a:r>
          </a:p>
        </p:txBody>
      </p:sp>
      <p:sp>
        <p:nvSpPr>
          <p:cNvPr id="14" name="矩形 13"/>
          <p:cNvSpPr/>
          <p:nvPr/>
        </p:nvSpPr>
        <p:spPr>
          <a:xfrm rot="19999660">
            <a:off x="10277575" y="5028268"/>
            <a:ext cx="1031051" cy="11079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base">
              <a:defRPr/>
            </a:pPr>
            <a:r>
              <a:rPr lang="zh-CN" altLang="en-US" sz="6600" b="1" noProof="1">
                <a:ln w="18000">
                  <a:noFill/>
                  <a:prstDash val="solid"/>
                  <a:miter lim="800000"/>
                </a:ln>
                <a:solidFill>
                  <a:schemeClr val="bg1"/>
                </a:solidFill>
                <a:cs typeface="+mn-ea"/>
                <a:sym typeface="+mn-lt"/>
              </a:rPr>
              <a:t>凹</a:t>
            </a:r>
          </a:p>
        </p:txBody>
      </p:sp>
      <p:grpSp>
        <p:nvGrpSpPr>
          <p:cNvPr id="78" name="组合 77"/>
          <p:cNvGrpSpPr/>
          <p:nvPr/>
        </p:nvGrpSpPr>
        <p:grpSpPr>
          <a:xfrm>
            <a:off x="3444719" y="3369653"/>
            <a:ext cx="2651281" cy="709474"/>
            <a:chOff x="3444719" y="3369653"/>
            <a:chExt cx="2651281" cy="709474"/>
          </a:xfrm>
        </p:grpSpPr>
        <p:sp>
          <p:nvSpPr>
            <p:cNvPr id="15" name="TextBox 28"/>
            <p:cNvSpPr txBox="1"/>
            <p:nvPr/>
          </p:nvSpPr>
          <p:spPr>
            <a:xfrm>
              <a:off x="3444719" y="3371241"/>
              <a:ext cx="1210588" cy="70788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cs typeface="+mn-ea"/>
                  <a:sym typeface="+mn-lt"/>
                </a:rPr>
                <a:t>凸岸</a:t>
              </a:r>
            </a:p>
          </p:txBody>
        </p:sp>
        <p:sp>
          <p:nvSpPr>
            <p:cNvPr id="16" name="TextBox 29"/>
            <p:cNvSpPr txBox="1"/>
            <p:nvPr/>
          </p:nvSpPr>
          <p:spPr>
            <a:xfrm>
              <a:off x="4713890" y="3369653"/>
              <a:ext cx="1382110" cy="70788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cs typeface="+mn-ea"/>
                  <a:sym typeface="+mn-lt"/>
                </a:rPr>
                <a:t>-</a:t>
              </a:r>
              <a:r>
                <a:rPr lang="zh-CN" altLang="en-US" sz="4000" b="1" dirty="0">
                  <a:solidFill>
                    <a:schemeClr val="bg1"/>
                  </a:solidFill>
                  <a:cs typeface="+mn-ea"/>
                  <a:sym typeface="+mn-lt"/>
                </a:rPr>
                <a:t>堆积</a:t>
              </a: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300141" y="5795517"/>
            <a:ext cx="2658424" cy="707886"/>
            <a:chOff x="6300141" y="5795517"/>
            <a:chExt cx="2658424" cy="707886"/>
          </a:xfrm>
        </p:grpSpPr>
        <p:sp>
          <p:nvSpPr>
            <p:cNvPr id="17" name="TextBox 22"/>
            <p:cNvSpPr txBox="1"/>
            <p:nvPr/>
          </p:nvSpPr>
          <p:spPr>
            <a:xfrm>
              <a:off x="6300141" y="5795517"/>
              <a:ext cx="1210588" cy="70788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cs typeface="+mn-ea"/>
                  <a:sym typeface="+mn-lt"/>
                </a:rPr>
                <a:t>凹岸</a:t>
              </a:r>
            </a:p>
          </p:txBody>
        </p:sp>
        <p:sp>
          <p:nvSpPr>
            <p:cNvPr id="18" name="TextBox 27"/>
            <p:cNvSpPr txBox="1"/>
            <p:nvPr/>
          </p:nvSpPr>
          <p:spPr>
            <a:xfrm>
              <a:off x="7576455" y="5795517"/>
              <a:ext cx="1382110" cy="70788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cs typeface="+mn-ea"/>
                  <a:sym typeface="+mn-lt"/>
                </a:rPr>
                <a:t>-</a:t>
              </a:r>
              <a:r>
                <a:rPr lang="zh-CN" altLang="en-US" sz="4000" b="1" dirty="0">
                  <a:solidFill>
                    <a:schemeClr val="bg1"/>
                  </a:solidFill>
                  <a:cs typeface="+mn-ea"/>
                  <a:sym typeface="+mn-lt"/>
                </a:rPr>
                <a:t>侵蚀</a:t>
              </a: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4871864" y="4908531"/>
            <a:ext cx="5688651" cy="745849"/>
            <a:chOff x="4871864" y="4908531"/>
            <a:chExt cx="5688651" cy="788467"/>
          </a:xfrm>
        </p:grpSpPr>
        <p:cxnSp>
          <p:nvCxnSpPr>
            <p:cNvPr id="40" name="直接箭头连接符 39"/>
            <p:cNvCxnSpPr/>
            <p:nvPr/>
          </p:nvCxnSpPr>
          <p:spPr>
            <a:xfrm flipV="1">
              <a:off x="5586670" y="5175322"/>
              <a:ext cx="4347190" cy="20896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/>
            <p:cNvCxnSpPr/>
            <p:nvPr/>
          </p:nvCxnSpPr>
          <p:spPr>
            <a:xfrm flipV="1">
              <a:off x="6240016" y="4908531"/>
              <a:ext cx="4320499" cy="14901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箭头连接符 55"/>
            <p:cNvCxnSpPr/>
            <p:nvPr/>
          </p:nvCxnSpPr>
          <p:spPr>
            <a:xfrm flipV="1">
              <a:off x="4871864" y="5488031"/>
              <a:ext cx="4347190" cy="20896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组合 73"/>
          <p:cNvGrpSpPr/>
          <p:nvPr/>
        </p:nvGrpSpPr>
        <p:grpSpPr>
          <a:xfrm rot="20989407">
            <a:off x="9740034" y="3178882"/>
            <a:ext cx="1538087" cy="1440977"/>
            <a:chOff x="9562375" y="3077759"/>
            <a:chExt cx="1659747" cy="1554955"/>
          </a:xfrm>
        </p:grpSpPr>
        <p:cxnSp>
          <p:nvCxnSpPr>
            <p:cNvPr id="49" name="直接箭头连接符 48"/>
            <p:cNvCxnSpPr/>
            <p:nvPr/>
          </p:nvCxnSpPr>
          <p:spPr>
            <a:xfrm flipH="1" flipV="1">
              <a:off x="9929634" y="3077759"/>
              <a:ext cx="1292488" cy="1176511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箭头连接符 52"/>
            <p:cNvCxnSpPr/>
            <p:nvPr/>
          </p:nvCxnSpPr>
          <p:spPr>
            <a:xfrm flipH="1" flipV="1">
              <a:off x="9688659" y="3153904"/>
              <a:ext cx="1413319" cy="127248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箭头连接符 68"/>
            <p:cNvCxnSpPr/>
            <p:nvPr/>
          </p:nvCxnSpPr>
          <p:spPr>
            <a:xfrm flipH="1" flipV="1">
              <a:off x="9562375" y="3360234"/>
              <a:ext cx="1413319" cy="127248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7586574" y="2714682"/>
            <a:ext cx="1837957" cy="683317"/>
            <a:chOff x="7586574" y="2714682"/>
            <a:chExt cx="1837957" cy="683317"/>
          </a:xfrm>
        </p:grpSpPr>
        <p:cxnSp>
          <p:nvCxnSpPr>
            <p:cNvPr id="62" name="直接箭头连接符 61"/>
            <p:cNvCxnSpPr/>
            <p:nvPr/>
          </p:nvCxnSpPr>
          <p:spPr>
            <a:xfrm flipH="1" flipV="1">
              <a:off x="7592628" y="2787658"/>
              <a:ext cx="1802592" cy="46920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/>
            <p:cNvCxnSpPr/>
            <p:nvPr/>
          </p:nvCxnSpPr>
          <p:spPr>
            <a:xfrm flipH="1" flipV="1">
              <a:off x="7883871" y="2714682"/>
              <a:ext cx="1540660" cy="369833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/>
            <p:nvPr/>
          </p:nvCxnSpPr>
          <p:spPr>
            <a:xfrm flipH="1" flipV="1">
              <a:off x="7586574" y="2928795"/>
              <a:ext cx="1802592" cy="46920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草地上的风景&#10;&#10;描述已自动生成"/>
          <p:cNvPicPr>
            <a:picLocks noChangeAspect="1"/>
          </p:cNvPicPr>
          <p:nvPr/>
        </p:nvPicPr>
        <p:blipFill rotWithShape="1">
          <a:blip r:embed="rId2"/>
          <a:srcRect b="1035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50863" y="5723950"/>
            <a:ext cx="2236510" cy="584775"/>
          </a:xfrm>
          <a:prstGeom prst="rect">
            <a:avLst/>
          </a:prstGeom>
          <a:solidFill>
            <a:schemeClr val="tx1">
              <a:alpha val="3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defTabSz="4572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2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莫尔格勒河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9069"/>
            <a:ext cx="8472264" cy="465433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328" y="2559"/>
            <a:ext cx="2477891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0" y="3804110"/>
            <a:ext cx="8472264" cy="3053889"/>
            <a:chOff x="0" y="4005063"/>
            <a:chExt cx="8472264" cy="3053889"/>
          </a:xfrm>
        </p:grpSpPr>
        <p:sp>
          <p:nvSpPr>
            <p:cNvPr id="5" name="矩形 4"/>
            <p:cNvSpPr/>
            <p:nvPr/>
          </p:nvSpPr>
          <p:spPr>
            <a:xfrm>
              <a:off x="0" y="4005063"/>
              <a:ext cx="8472264" cy="30538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212939" y="4007087"/>
              <a:ext cx="8046386" cy="29002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cs typeface="+mn-ea"/>
                  <a:sym typeface="+mn-lt"/>
                </a:rPr>
                <a:t>裁弯取直与牛轭湖</a:t>
              </a:r>
            </a:p>
            <a:p>
              <a:pPr indent="457200" algn="just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bg1"/>
                  </a:solidFill>
                  <a:latin typeface="+mn-ea"/>
                  <a:cs typeface="+mn-ea"/>
                  <a:sym typeface="+mn-lt"/>
                </a:rPr>
                <a:t> 平原地区蜿蜒曲折的河流，受到河岸的限制较少，可以侧向自由发展。当河床弯曲愈来愈大时，河流的上下河段愈来愈接近，曲流呈“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  <a:cs typeface="+mn-ea"/>
                  <a:sym typeface="+mn-lt"/>
                </a:rPr>
                <a:t>Ω”</a:t>
              </a:r>
              <a:r>
                <a:rPr lang="zh-CN" altLang="en-US" sz="2000" dirty="0">
                  <a:solidFill>
                    <a:schemeClr val="bg1"/>
                  </a:solidFill>
                  <a:latin typeface="+mn-ea"/>
                  <a:cs typeface="+mn-ea"/>
                  <a:sym typeface="+mn-lt"/>
                </a:rPr>
                <a:t>形，出现狭窄的曲流颈。洪水期，曲流颈可能被冲开，河流不经过曲流而直接进入下一河段，这种现象称为裁弯取直。裁弯取直后，弯曲河道被废弃，形如牛轭，称为牛轭湖。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528" r="11528"/>
          <a:stretch>
            <a:fillRect/>
          </a:stretch>
        </p:blipFill>
        <p:spPr>
          <a:xfrm>
            <a:off x="-23986" y="2679"/>
            <a:ext cx="12215986" cy="687149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971764" y="2070272"/>
            <a:ext cx="4248472" cy="2736306"/>
            <a:chOff x="3719736" y="2060846"/>
            <a:chExt cx="4248472" cy="2736306"/>
          </a:xfrm>
        </p:grpSpPr>
        <p:sp>
          <p:nvSpPr>
            <p:cNvPr id="5" name="矩形 4"/>
            <p:cNvSpPr/>
            <p:nvPr/>
          </p:nvSpPr>
          <p:spPr>
            <a:xfrm>
              <a:off x="3791744" y="2168859"/>
              <a:ext cx="4104456" cy="2520280"/>
            </a:xfrm>
            <a:prstGeom prst="rect">
              <a:avLst/>
            </a:prstGeom>
            <a:solidFill>
              <a:schemeClr val="tx1">
                <a:alpha val="69804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3719736" y="2060847"/>
              <a:ext cx="4248472" cy="273630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727848" y="2060846"/>
              <a:ext cx="2376264" cy="2313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400" dirty="0">
                  <a:solidFill>
                    <a:srgbClr val="8BFA54"/>
                  </a:solidFill>
                </a:rPr>
                <a:t>02</a:t>
              </a:r>
              <a:endParaRPr lang="zh-CN" altLang="en-US" sz="14400" dirty="0">
                <a:solidFill>
                  <a:srgbClr val="8BFA54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355141" y="3904919"/>
              <a:ext cx="2977661" cy="699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20000"/>
                </a:lnSpc>
              </a:pPr>
              <a:r>
                <a:rPr lang="zh-CN" altLang="en-US" sz="3600" dirty="0">
                  <a:solidFill>
                    <a:srgbClr val="8BFA54"/>
                  </a:solidFill>
                  <a:cs typeface="+mn-ea"/>
                  <a:sym typeface="+mn-lt"/>
                </a:rPr>
                <a:t>流水堆积地貌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75"/>
          <a:stretch>
            <a:fillRect/>
          </a:stretch>
        </p:blipFill>
        <p:spPr>
          <a:xfrm>
            <a:off x="550862" y="543289"/>
            <a:ext cx="5545137" cy="367779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49275"/>
            <a:ext cx="5588509" cy="367665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727848" y="692696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冲积扇</a:t>
            </a:r>
          </a:p>
        </p:txBody>
      </p:sp>
      <p:sp>
        <p:nvSpPr>
          <p:cNvPr id="5" name="矩形 4"/>
          <p:cNvSpPr/>
          <p:nvPr/>
        </p:nvSpPr>
        <p:spPr>
          <a:xfrm>
            <a:off x="6168008" y="692696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洪积扇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550861" y="3933056"/>
            <a:ext cx="11133647" cy="2304256"/>
            <a:chOff x="550861" y="3933056"/>
            <a:chExt cx="11133647" cy="2304256"/>
          </a:xfrm>
        </p:grpSpPr>
        <p:sp>
          <p:nvSpPr>
            <p:cNvPr id="10" name="矩形 9"/>
            <p:cNvSpPr/>
            <p:nvPr/>
          </p:nvSpPr>
          <p:spPr>
            <a:xfrm>
              <a:off x="550861" y="3933056"/>
              <a:ext cx="11133647" cy="230425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623131" y="4221088"/>
              <a:ext cx="5112829" cy="15554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200" dirty="0">
                  <a:solidFill>
                    <a:schemeClr val="bg1"/>
                  </a:solidFill>
                </a:rPr>
                <a:t>河流自山地流至山麓，因地形急剧变缓，流速剧减，所挟带物质在沟谷出口处不断堆积而成的扇状堆积体，称为冲积扇。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6622000" y="4221088"/>
              <a:ext cx="4896545" cy="15554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200" dirty="0">
                  <a:solidFill>
                    <a:schemeClr val="bg1"/>
                  </a:solidFill>
                </a:rPr>
                <a:t>暂时性河流在山谷出口处因水流分散而形成的扇状堆积体，称为洪积扇。洪积扇多分布于干旱、半干旱地区。</a:t>
              </a:r>
            </a:p>
          </p:txBody>
        </p:sp>
      </p:grpSp>
      <p:sp>
        <p:nvSpPr>
          <p:cNvPr id="9" name="矩形 8"/>
          <p:cNvSpPr/>
          <p:nvPr/>
        </p:nvSpPr>
        <p:spPr>
          <a:xfrm>
            <a:off x="6059995" y="3933056"/>
            <a:ext cx="72009" cy="2304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-19802" y="5301208"/>
            <a:ext cx="12211802" cy="1556792"/>
            <a:chOff x="-19802" y="5301208"/>
            <a:chExt cx="12211802" cy="1556792"/>
          </a:xfrm>
        </p:grpSpPr>
        <p:sp>
          <p:nvSpPr>
            <p:cNvPr id="4" name="矩形 3"/>
            <p:cNvSpPr/>
            <p:nvPr/>
          </p:nvSpPr>
          <p:spPr>
            <a:xfrm>
              <a:off x="-19802" y="5301208"/>
              <a:ext cx="12211802" cy="1556792"/>
            </a:xfrm>
            <a:prstGeom prst="rect">
              <a:avLst/>
            </a:prstGeom>
            <a:solidFill>
              <a:schemeClr val="tx1">
                <a:alpha val="6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矩形 2"/>
            <p:cNvSpPr/>
            <p:nvPr/>
          </p:nvSpPr>
          <p:spPr>
            <a:xfrm>
              <a:off x="550863" y="5350281"/>
              <a:ext cx="11233769" cy="13190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b="1" dirty="0">
                  <a:solidFill>
                    <a:schemeClr val="bg1"/>
                  </a:solidFill>
                  <a:cs typeface="+mn-ea"/>
                  <a:sym typeface="+mn-lt"/>
                </a:rPr>
                <a:t>冲积平原</a:t>
              </a:r>
              <a:r>
                <a:rPr lang="en-US" altLang="zh-CN" sz="3200" b="1" dirty="0">
                  <a:solidFill>
                    <a:schemeClr val="bg1"/>
                  </a:solidFill>
                  <a:cs typeface="+mn-ea"/>
                  <a:sym typeface="+mn-lt"/>
                </a:rPr>
                <a:t>: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在河流的中下游，或河流流经盆地时，常形成沙洲和地形平坦的冲积平原，如我国的华北平原、东北平原、长江中下游平原等。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67590" y="2277104"/>
            <a:ext cx="928903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2800" kern="0" dirty="0">
                <a:solidFill>
                  <a:srgbClr val="8BFA54"/>
                </a:solidFill>
                <a:cs typeface="+mn-ea"/>
                <a:sym typeface="+mn-lt"/>
              </a:rPr>
              <a:t>流水</a:t>
            </a:r>
            <a:endParaRPr lang="en-US" altLang="zh-CN" sz="2800" kern="0" dirty="0">
              <a:solidFill>
                <a:srgbClr val="8BFA54"/>
              </a:solidFill>
              <a:cs typeface="+mn-ea"/>
              <a:sym typeface="+mn-lt"/>
            </a:endParaRPr>
          </a:p>
          <a:p>
            <a:pPr lvl="0" algn="ctr">
              <a:lnSpc>
                <a:spcPct val="150000"/>
              </a:lnSpc>
            </a:pPr>
            <a:r>
              <a:rPr lang="zh-CN" altLang="en-US" sz="2800" kern="0" dirty="0">
                <a:solidFill>
                  <a:srgbClr val="8BFA54"/>
                </a:solidFill>
                <a:cs typeface="+mn-ea"/>
                <a:sym typeface="+mn-lt"/>
              </a:rPr>
              <a:t>是地表常见的外力作用形式；</a:t>
            </a:r>
            <a:endParaRPr lang="en-US" altLang="zh-CN" sz="2800" kern="0" dirty="0">
              <a:solidFill>
                <a:srgbClr val="8BFA54"/>
              </a:solidFill>
              <a:cs typeface="+mn-ea"/>
              <a:sym typeface="+mn-lt"/>
            </a:endParaRPr>
          </a:p>
          <a:p>
            <a:pPr lvl="0" algn="ctr">
              <a:lnSpc>
                <a:spcPct val="150000"/>
              </a:lnSpc>
            </a:pPr>
            <a:r>
              <a:rPr lang="zh-CN" altLang="en-US" sz="2800" kern="0" dirty="0">
                <a:solidFill>
                  <a:srgbClr val="8BFA54"/>
                </a:solidFill>
                <a:cs typeface="+mn-ea"/>
                <a:sym typeface="+mn-lt"/>
              </a:rPr>
              <a:t>流水塑造的地貌，称为流水地貌；</a:t>
            </a:r>
            <a:endParaRPr lang="en-US" altLang="zh-CN" sz="2800" kern="0" dirty="0">
              <a:solidFill>
                <a:srgbClr val="8BFA54"/>
              </a:solidFill>
              <a:cs typeface="+mn-ea"/>
              <a:sym typeface="+mn-lt"/>
            </a:endParaRPr>
          </a:p>
          <a:p>
            <a:pPr lvl="0" algn="ctr">
              <a:lnSpc>
                <a:spcPct val="150000"/>
              </a:lnSpc>
            </a:pPr>
            <a:r>
              <a:rPr lang="zh-CN" altLang="en-US" sz="2800" kern="0" dirty="0">
                <a:solidFill>
                  <a:srgbClr val="8BFA54"/>
                </a:solidFill>
                <a:cs typeface="+mn-ea"/>
                <a:sym typeface="+mn-lt"/>
              </a:rPr>
              <a:t>流水地貌可分为流水侵蚀地貌和流水堆积地貌。</a:t>
            </a:r>
          </a:p>
        </p:txBody>
      </p:sp>
      <p:cxnSp>
        <p:nvCxnSpPr>
          <p:cNvPr id="12" name="直接连接符 11"/>
          <p:cNvCxnSpPr/>
          <p:nvPr/>
        </p:nvCxnSpPr>
        <p:spPr>
          <a:xfrm flipH="1">
            <a:off x="0" y="692150"/>
            <a:ext cx="5375920" cy="475307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-384720" y="4031165"/>
            <a:ext cx="2902968" cy="256663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827404" y="598909"/>
            <a:ext cx="5454693" cy="482724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9758353" y="3933056"/>
            <a:ext cx="2902968" cy="256663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 rot="13335874">
            <a:off x="6531797" y="3462061"/>
            <a:ext cx="6391657" cy="216024"/>
          </a:xfrm>
          <a:prstGeom prst="rect">
            <a:avLst/>
          </a:prstGeom>
          <a:gradFill>
            <a:gsLst>
              <a:gs pos="0">
                <a:srgbClr val="8BFA54"/>
              </a:gs>
              <a:gs pos="100000">
                <a:srgbClr val="8BFA5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rgbClr val="8BFA54"/>
                  </a:gs>
                  <a:gs pos="100000">
                    <a:srgbClr val="8BFA54">
                      <a:alpha val="0"/>
                    </a:srgbClr>
                  </a:gs>
                </a:gsLst>
                <a:lin ang="0" scaled="0"/>
              </a:gradFill>
            </a:endParaRPr>
          </a:p>
        </p:txBody>
      </p:sp>
      <p:sp>
        <p:nvSpPr>
          <p:cNvPr id="10" name="矩形 9"/>
          <p:cNvSpPr/>
          <p:nvPr/>
        </p:nvSpPr>
        <p:spPr>
          <a:xfrm rot="8264126" flipH="1">
            <a:off x="-635638" y="3462059"/>
            <a:ext cx="6391657" cy="216024"/>
          </a:xfrm>
          <a:prstGeom prst="rect">
            <a:avLst/>
          </a:prstGeom>
          <a:gradFill>
            <a:gsLst>
              <a:gs pos="0">
                <a:srgbClr val="8BFA54"/>
              </a:gs>
              <a:gs pos="100000">
                <a:srgbClr val="8BFA5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rgbClr val="8BFA54"/>
                  </a:gs>
                  <a:gs pos="100000">
                    <a:srgbClr val="8BFA54">
                      <a:alpha val="0"/>
                    </a:srgbClr>
                  </a:gs>
                </a:gsLst>
                <a:lin ang="0" scaled="0"/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" t="3054" r="322" b="253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0" y="5229200"/>
            <a:ext cx="12192000" cy="1628800"/>
            <a:chOff x="0" y="5229200"/>
            <a:chExt cx="12192000" cy="1628800"/>
          </a:xfrm>
        </p:grpSpPr>
        <p:sp>
          <p:nvSpPr>
            <p:cNvPr id="5" name="矩形 4"/>
            <p:cNvSpPr/>
            <p:nvPr/>
          </p:nvSpPr>
          <p:spPr>
            <a:xfrm>
              <a:off x="0" y="5229200"/>
              <a:ext cx="12192000" cy="1628800"/>
            </a:xfrm>
            <a:prstGeom prst="rect">
              <a:avLst/>
            </a:prstGeom>
            <a:solidFill>
              <a:schemeClr val="tx1">
                <a:alpha val="6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1055179" y="5384060"/>
              <a:ext cx="9217285" cy="13190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b="1" dirty="0">
                  <a:solidFill>
                    <a:schemeClr val="bg1"/>
                  </a:solidFill>
                  <a:cs typeface="+mn-ea"/>
                </a:rPr>
                <a:t>三角洲：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</a:rPr>
                <a:t>当河流挟带较多的泥沙入海时，泥沙在河口大量沉积，常形成三角洲，如黄河三角洲、尼罗河三角洲等。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64"/>
            <a:ext cx="12192000" cy="6482032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79376" y="404664"/>
            <a:ext cx="10873687" cy="1725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3200" b="1" dirty="0">
                <a:solidFill>
                  <a:srgbClr val="3AA835"/>
                </a:solidFill>
                <a:cs typeface="+mn-ea"/>
                <a:sym typeface="+mn-lt"/>
              </a:rPr>
              <a:t>江心洲</a:t>
            </a:r>
          </a:p>
          <a:p>
            <a:pPr indent="457200" algn="just">
              <a:lnSpc>
                <a:spcPct val="150000"/>
              </a:lnSpc>
            </a:pPr>
            <a:r>
              <a:rPr lang="zh-CN" altLang="en-US" sz="2400" dirty="0">
                <a:cs typeface="+mn-ea"/>
                <a:sym typeface="+mn-lt"/>
              </a:rPr>
              <a:t> 江心洲系河流中的沙洲，由河流挟带的泥沙沉积而成，多位于河流中下游，或流速相对缓慢的宽谷段。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15" b="10415"/>
          <a:stretch>
            <a:fillRect/>
          </a:stretch>
        </p:blipFill>
        <p:spPr>
          <a:xfrm>
            <a:off x="0" y="-11812"/>
            <a:ext cx="12213000" cy="6869812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4082122" y="1415122"/>
            <a:ext cx="4027757" cy="4027757"/>
            <a:chOff x="3958034" y="1671840"/>
            <a:chExt cx="4027757" cy="4027757"/>
          </a:xfrm>
        </p:grpSpPr>
        <p:sp>
          <p:nvSpPr>
            <p:cNvPr id="2" name="椭圆 1"/>
            <p:cNvSpPr/>
            <p:nvPr/>
          </p:nvSpPr>
          <p:spPr>
            <a:xfrm>
              <a:off x="4135708" y="1849514"/>
              <a:ext cx="3672408" cy="36724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椭圆 8"/>
            <p:cNvSpPr/>
            <p:nvPr/>
          </p:nvSpPr>
          <p:spPr>
            <a:xfrm>
              <a:off x="3958034" y="1671840"/>
              <a:ext cx="4027757" cy="402775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4907868" y="2020103"/>
            <a:ext cx="2376264" cy="2313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400" dirty="0">
                <a:solidFill>
                  <a:srgbClr val="8BFA54"/>
                </a:solidFill>
              </a:rPr>
              <a:t>03</a:t>
            </a:r>
            <a:endParaRPr lang="zh-CN" altLang="en-US" sz="14400" dirty="0">
              <a:solidFill>
                <a:srgbClr val="8BFA54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977745" y="4115474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8BFA54"/>
                </a:solidFill>
              </a:rPr>
              <a:t>滑坡泥石流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50863" y="2420888"/>
            <a:ext cx="11197244" cy="1685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2800" dirty="0"/>
              <a:t>在</a:t>
            </a:r>
            <a:r>
              <a:rPr lang="zh-CN" altLang="en-US" sz="2800" dirty="0">
                <a:cs typeface="+mn-ea"/>
              </a:rPr>
              <a:t>流水侵蚀强烈的山区</a:t>
            </a:r>
            <a:r>
              <a:rPr lang="zh-CN" altLang="en-US" sz="2800" kern="0" dirty="0">
                <a:cs typeface="+mn-ea"/>
              </a:rPr>
              <a:t>，</a:t>
            </a:r>
            <a:r>
              <a:rPr lang="zh-CN" altLang="en-US" sz="2800" dirty="0">
                <a:cs typeface="+mn-ea"/>
              </a:rPr>
              <a:t>尤其是峡谷地区</a:t>
            </a:r>
            <a:r>
              <a:rPr lang="zh-CN" altLang="en-US" sz="2800" kern="0" dirty="0">
                <a:cs typeface="+mn-ea"/>
              </a:rPr>
              <a:t>，</a:t>
            </a:r>
            <a:r>
              <a:rPr lang="zh-CN" altLang="en-US" sz="2800" dirty="0">
                <a:cs typeface="+mn-ea"/>
              </a:rPr>
              <a:t>山高谷深</a:t>
            </a:r>
            <a:r>
              <a:rPr lang="zh-CN" altLang="en-US" sz="2800" kern="0" dirty="0">
                <a:cs typeface="+mn-ea"/>
              </a:rPr>
              <a:t>，</a:t>
            </a:r>
            <a:r>
              <a:rPr lang="zh-CN" altLang="en-US" sz="2800" dirty="0">
                <a:cs typeface="+mn-ea"/>
              </a:rPr>
              <a:t>坡陡流急，</a:t>
            </a:r>
            <a:endParaRPr lang="en-US" altLang="zh-CN" sz="2800" dirty="0">
              <a:cs typeface="+mn-ea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800" dirty="0">
                <a:cs typeface="+mn-ea"/>
              </a:rPr>
              <a:t>遭遇暴雨时容易发生滑坡、泥石流等自然灾害。</a:t>
            </a:r>
          </a:p>
        </p:txBody>
      </p:sp>
      <p:sp>
        <p:nvSpPr>
          <p:cNvPr id="3" name="PA_文本框 9"/>
          <p:cNvSpPr txBox="1"/>
          <p:nvPr>
            <p:custDataLst>
              <p:tags r:id="rId1"/>
            </p:custDataLst>
          </p:nvPr>
        </p:nvSpPr>
        <p:spPr>
          <a:xfrm>
            <a:off x="5805169" y="1628800"/>
            <a:ext cx="727375" cy="597637"/>
          </a:xfrm>
          <a:custGeom>
            <a:avLst/>
            <a:gdLst/>
            <a:ahLst/>
            <a:cxnLst/>
            <a:rect l="l" t="t" r="r" b="b"/>
            <a:pathLst>
              <a:path w="727375" h="597637">
                <a:moveTo>
                  <a:pt x="692323" y="0"/>
                </a:moveTo>
                <a:lnTo>
                  <a:pt x="727375" y="57836"/>
                </a:lnTo>
                <a:cubicBezTo>
                  <a:pt x="665231" y="89493"/>
                  <a:pt x="618203" y="126078"/>
                  <a:pt x="586291" y="167593"/>
                </a:cubicBezTo>
                <a:cubicBezTo>
                  <a:pt x="554379" y="209108"/>
                  <a:pt x="537145" y="244379"/>
                  <a:pt x="534589" y="273406"/>
                </a:cubicBezTo>
                <a:cubicBezTo>
                  <a:pt x="575155" y="282133"/>
                  <a:pt x="614953" y="300608"/>
                  <a:pt x="653985" y="328832"/>
                </a:cubicBezTo>
                <a:cubicBezTo>
                  <a:pt x="693017" y="357056"/>
                  <a:pt x="713975" y="400506"/>
                  <a:pt x="716860" y="459182"/>
                </a:cubicBezTo>
                <a:cubicBezTo>
                  <a:pt x="715947" y="500222"/>
                  <a:pt x="701561" y="533375"/>
                  <a:pt x="673702" y="558642"/>
                </a:cubicBezTo>
                <a:cubicBezTo>
                  <a:pt x="645843" y="583908"/>
                  <a:pt x="609988" y="596907"/>
                  <a:pt x="566136" y="597637"/>
                </a:cubicBezTo>
                <a:cubicBezTo>
                  <a:pt x="522905" y="597674"/>
                  <a:pt x="486685" y="582704"/>
                  <a:pt x="457475" y="552727"/>
                </a:cubicBezTo>
                <a:cubicBezTo>
                  <a:pt x="428265" y="522750"/>
                  <a:pt x="413076" y="477548"/>
                  <a:pt x="411907" y="417119"/>
                </a:cubicBezTo>
                <a:cubicBezTo>
                  <a:pt x="410775" y="336208"/>
                  <a:pt x="431879" y="257925"/>
                  <a:pt x="475220" y="182271"/>
                </a:cubicBezTo>
                <a:cubicBezTo>
                  <a:pt x="518560" y="106617"/>
                  <a:pt x="590928" y="45860"/>
                  <a:pt x="692323" y="0"/>
                </a:cubicBezTo>
                <a:close/>
                <a:moveTo>
                  <a:pt x="282215" y="0"/>
                </a:moveTo>
                <a:lnTo>
                  <a:pt x="315514" y="57836"/>
                </a:lnTo>
                <a:cubicBezTo>
                  <a:pt x="253370" y="89493"/>
                  <a:pt x="206342" y="126078"/>
                  <a:pt x="174430" y="167593"/>
                </a:cubicBezTo>
                <a:cubicBezTo>
                  <a:pt x="142518" y="209108"/>
                  <a:pt x="125284" y="244379"/>
                  <a:pt x="122728" y="273406"/>
                </a:cubicBezTo>
                <a:cubicBezTo>
                  <a:pt x="164060" y="282133"/>
                  <a:pt x="204078" y="300608"/>
                  <a:pt x="242781" y="328832"/>
                </a:cubicBezTo>
                <a:cubicBezTo>
                  <a:pt x="281485" y="357056"/>
                  <a:pt x="302224" y="400506"/>
                  <a:pt x="304999" y="459182"/>
                </a:cubicBezTo>
                <a:cubicBezTo>
                  <a:pt x="304049" y="500222"/>
                  <a:pt x="289736" y="533375"/>
                  <a:pt x="262060" y="558642"/>
                </a:cubicBezTo>
                <a:cubicBezTo>
                  <a:pt x="234383" y="583908"/>
                  <a:pt x="199039" y="596907"/>
                  <a:pt x="156028" y="597637"/>
                </a:cubicBezTo>
                <a:cubicBezTo>
                  <a:pt x="111957" y="597674"/>
                  <a:pt x="75226" y="582704"/>
                  <a:pt x="45833" y="552727"/>
                </a:cubicBezTo>
                <a:cubicBezTo>
                  <a:pt x="16440" y="522750"/>
                  <a:pt x="1178" y="477548"/>
                  <a:pt x="46" y="417119"/>
                </a:cubicBezTo>
                <a:cubicBezTo>
                  <a:pt x="-1122" y="336208"/>
                  <a:pt x="20055" y="257925"/>
                  <a:pt x="63578" y="182271"/>
                </a:cubicBezTo>
                <a:cubicBezTo>
                  <a:pt x="107101" y="106617"/>
                  <a:pt x="179980" y="45860"/>
                  <a:pt x="282215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1380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4" name="PA_文本框 9"/>
          <p:cNvSpPr txBox="1"/>
          <p:nvPr>
            <p:custDataLst>
              <p:tags r:id="rId2"/>
            </p:custDataLst>
          </p:nvPr>
        </p:nvSpPr>
        <p:spPr>
          <a:xfrm rot="10800000">
            <a:off x="5732312" y="4524492"/>
            <a:ext cx="727375" cy="597637"/>
          </a:xfrm>
          <a:custGeom>
            <a:avLst/>
            <a:gdLst/>
            <a:ahLst/>
            <a:cxnLst/>
            <a:rect l="l" t="t" r="r" b="b"/>
            <a:pathLst>
              <a:path w="727375" h="597637">
                <a:moveTo>
                  <a:pt x="692323" y="0"/>
                </a:moveTo>
                <a:lnTo>
                  <a:pt x="727375" y="57836"/>
                </a:lnTo>
                <a:cubicBezTo>
                  <a:pt x="665231" y="89493"/>
                  <a:pt x="618203" y="126078"/>
                  <a:pt x="586291" y="167593"/>
                </a:cubicBezTo>
                <a:cubicBezTo>
                  <a:pt x="554379" y="209108"/>
                  <a:pt x="537145" y="244379"/>
                  <a:pt x="534589" y="273406"/>
                </a:cubicBezTo>
                <a:cubicBezTo>
                  <a:pt x="575155" y="282133"/>
                  <a:pt x="614953" y="300608"/>
                  <a:pt x="653985" y="328832"/>
                </a:cubicBezTo>
                <a:cubicBezTo>
                  <a:pt x="693017" y="357056"/>
                  <a:pt x="713975" y="400506"/>
                  <a:pt x="716860" y="459182"/>
                </a:cubicBezTo>
                <a:cubicBezTo>
                  <a:pt x="715947" y="500222"/>
                  <a:pt x="701561" y="533375"/>
                  <a:pt x="673702" y="558642"/>
                </a:cubicBezTo>
                <a:cubicBezTo>
                  <a:pt x="645843" y="583908"/>
                  <a:pt x="609988" y="596907"/>
                  <a:pt x="566136" y="597637"/>
                </a:cubicBezTo>
                <a:cubicBezTo>
                  <a:pt x="522905" y="597674"/>
                  <a:pt x="486685" y="582704"/>
                  <a:pt x="457475" y="552727"/>
                </a:cubicBezTo>
                <a:cubicBezTo>
                  <a:pt x="428265" y="522750"/>
                  <a:pt x="413076" y="477548"/>
                  <a:pt x="411907" y="417119"/>
                </a:cubicBezTo>
                <a:cubicBezTo>
                  <a:pt x="410775" y="336208"/>
                  <a:pt x="431879" y="257925"/>
                  <a:pt x="475220" y="182271"/>
                </a:cubicBezTo>
                <a:cubicBezTo>
                  <a:pt x="518560" y="106617"/>
                  <a:pt x="590928" y="45860"/>
                  <a:pt x="692323" y="0"/>
                </a:cubicBezTo>
                <a:close/>
                <a:moveTo>
                  <a:pt x="282215" y="0"/>
                </a:moveTo>
                <a:lnTo>
                  <a:pt x="315514" y="57836"/>
                </a:lnTo>
                <a:cubicBezTo>
                  <a:pt x="253370" y="89493"/>
                  <a:pt x="206342" y="126078"/>
                  <a:pt x="174430" y="167593"/>
                </a:cubicBezTo>
                <a:cubicBezTo>
                  <a:pt x="142518" y="209108"/>
                  <a:pt x="125284" y="244379"/>
                  <a:pt x="122728" y="273406"/>
                </a:cubicBezTo>
                <a:cubicBezTo>
                  <a:pt x="164060" y="282133"/>
                  <a:pt x="204078" y="300608"/>
                  <a:pt x="242781" y="328832"/>
                </a:cubicBezTo>
                <a:cubicBezTo>
                  <a:pt x="281485" y="357056"/>
                  <a:pt x="302224" y="400506"/>
                  <a:pt x="304999" y="459182"/>
                </a:cubicBezTo>
                <a:cubicBezTo>
                  <a:pt x="304049" y="500222"/>
                  <a:pt x="289736" y="533375"/>
                  <a:pt x="262060" y="558642"/>
                </a:cubicBezTo>
                <a:cubicBezTo>
                  <a:pt x="234383" y="583908"/>
                  <a:pt x="199039" y="596907"/>
                  <a:pt x="156028" y="597637"/>
                </a:cubicBezTo>
                <a:cubicBezTo>
                  <a:pt x="111957" y="597674"/>
                  <a:pt x="75226" y="582704"/>
                  <a:pt x="45833" y="552727"/>
                </a:cubicBezTo>
                <a:cubicBezTo>
                  <a:pt x="16440" y="522750"/>
                  <a:pt x="1178" y="477548"/>
                  <a:pt x="46" y="417119"/>
                </a:cubicBezTo>
                <a:cubicBezTo>
                  <a:pt x="-1122" y="336208"/>
                  <a:pt x="20055" y="257925"/>
                  <a:pt x="63578" y="182271"/>
                </a:cubicBezTo>
                <a:cubicBezTo>
                  <a:pt x="107101" y="106617"/>
                  <a:pt x="179980" y="45860"/>
                  <a:pt x="282215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1380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7" t="14882" r="7403" b="13190"/>
          <a:stretch>
            <a:fillRect/>
          </a:stretch>
        </p:blipFill>
        <p:spPr>
          <a:xfrm>
            <a:off x="4296322" y="549275"/>
            <a:ext cx="7344816" cy="626469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538222" y="1236733"/>
            <a:ext cx="3888432" cy="4384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3200" b="1" dirty="0">
                <a:solidFill>
                  <a:srgbClr val="3AA835"/>
                </a:solidFill>
                <a:cs typeface="+mn-ea"/>
                <a:sym typeface="+mn-lt"/>
              </a:rPr>
              <a:t>   滑坡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cs typeface="+mn-ea"/>
                <a:sym typeface="+mn-lt"/>
              </a:rPr>
              <a:t>滑坡是大量山体物质，在重力的作用下</a:t>
            </a:r>
            <a:r>
              <a:rPr lang="zh-CN" altLang="en-US" sz="2400" kern="0" dirty="0">
                <a:cs typeface="+mn-ea"/>
              </a:rPr>
              <a:t>，</a:t>
            </a:r>
            <a:r>
              <a:rPr lang="zh-CN" altLang="en-US" sz="2400" dirty="0">
                <a:cs typeface="+mn-ea"/>
                <a:sym typeface="+mn-lt"/>
              </a:rPr>
              <a:t>沿滑动面整体滑动的现象。</a:t>
            </a:r>
            <a:endParaRPr lang="en-US" altLang="zh-CN" sz="2400" dirty="0"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2400" dirty="0"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cs typeface="+mn-ea"/>
                <a:sym typeface="+mn-lt"/>
              </a:rPr>
              <a:t>滑坡可以掩埋农田和村庄</a:t>
            </a:r>
            <a:r>
              <a:rPr lang="zh-CN" altLang="en-US" sz="2400" kern="0" dirty="0">
                <a:cs typeface="+mn-ea"/>
              </a:rPr>
              <a:t>，</a:t>
            </a:r>
            <a:r>
              <a:rPr lang="zh-CN" altLang="en-US" sz="2400" dirty="0">
                <a:cs typeface="+mn-ea"/>
                <a:sym typeface="+mn-lt"/>
              </a:rPr>
              <a:t>阻断道路</a:t>
            </a:r>
            <a:r>
              <a:rPr lang="zh-CN" altLang="en-US" sz="2400" kern="0" dirty="0">
                <a:cs typeface="+mn-ea"/>
              </a:rPr>
              <a:t>，</a:t>
            </a:r>
            <a:r>
              <a:rPr lang="zh-CN" altLang="en-US" sz="2400" dirty="0">
                <a:cs typeface="+mn-ea"/>
                <a:sym typeface="+mn-lt"/>
              </a:rPr>
              <a:t>淤塞河道，导致人员伤亡和财产损失。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0128448" y="2831448"/>
            <a:ext cx="1991544" cy="400110"/>
            <a:chOff x="10128448" y="2831448"/>
            <a:chExt cx="1991544" cy="400110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10128448" y="2996952"/>
              <a:ext cx="792610" cy="0"/>
            </a:xfrm>
            <a:prstGeom prst="line">
              <a:avLst/>
            </a:prstGeom>
            <a:ln>
              <a:solidFill>
                <a:schemeClr val="bg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/>
            <p:cNvSpPr txBox="1"/>
            <p:nvPr/>
          </p:nvSpPr>
          <p:spPr>
            <a:xfrm>
              <a:off x="11064552" y="2831448"/>
              <a:ext cx="10554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滑动面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976320" y="3748390"/>
            <a:ext cx="3000178" cy="400110"/>
            <a:chOff x="8976320" y="3748390"/>
            <a:chExt cx="3000178" cy="40011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8976320" y="3933056"/>
              <a:ext cx="1728192" cy="0"/>
            </a:xfrm>
            <a:prstGeom prst="line">
              <a:avLst/>
            </a:prstGeom>
            <a:ln>
              <a:solidFill>
                <a:schemeClr val="bg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10921058" y="3748390"/>
              <a:ext cx="10554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滑坡体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96001" y="705822"/>
            <a:ext cx="5704900" cy="54463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260227" y="825851"/>
            <a:ext cx="5376447" cy="5206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en-US" altLang="zh-CN" sz="2400" dirty="0">
                <a:cs typeface="+mn-ea"/>
                <a:sym typeface="+mn-lt"/>
              </a:rPr>
              <a:t>2015 </a:t>
            </a:r>
            <a:r>
              <a:rPr lang="zh-CN" altLang="en-US" sz="2400" dirty="0">
                <a:cs typeface="+mn-ea"/>
                <a:sym typeface="+mn-lt"/>
              </a:rPr>
              <a:t>年 </a:t>
            </a:r>
            <a:r>
              <a:rPr lang="en-US" altLang="zh-CN" sz="2400" dirty="0">
                <a:cs typeface="+mn-ea"/>
                <a:sym typeface="+mn-lt"/>
              </a:rPr>
              <a:t>11 </a:t>
            </a:r>
            <a:r>
              <a:rPr lang="zh-CN" altLang="en-US" sz="2400" dirty="0">
                <a:cs typeface="+mn-ea"/>
                <a:sym typeface="+mn-lt"/>
              </a:rPr>
              <a:t>月 </a:t>
            </a:r>
            <a:r>
              <a:rPr lang="en-US" altLang="zh-CN" sz="2400" dirty="0">
                <a:cs typeface="+mn-ea"/>
                <a:sym typeface="+mn-lt"/>
              </a:rPr>
              <a:t>13 </a:t>
            </a:r>
            <a:r>
              <a:rPr lang="zh-CN" altLang="en-US" sz="2400" dirty="0">
                <a:cs typeface="+mn-ea"/>
                <a:sym typeface="+mn-lt"/>
              </a:rPr>
              <a:t>日</a:t>
            </a:r>
            <a:r>
              <a:rPr lang="zh-CN" altLang="en-US" sz="2400" kern="0" dirty="0">
                <a:cs typeface="+mn-ea"/>
              </a:rPr>
              <a:t>，</a:t>
            </a:r>
            <a:r>
              <a:rPr lang="zh-CN" altLang="en-US" sz="2400" dirty="0">
                <a:cs typeface="+mn-ea"/>
                <a:sym typeface="+mn-lt"/>
              </a:rPr>
              <a:t>浙江丽水发生特大型滑坡。经调查</a:t>
            </a:r>
            <a:r>
              <a:rPr lang="zh-CN" altLang="en-US" sz="2400" kern="0" dirty="0">
                <a:cs typeface="+mn-ea"/>
              </a:rPr>
              <a:t>，</a:t>
            </a:r>
            <a:r>
              <a:rPr lang="zh-CN" altLang="en-US" sz="2400" dirty="0">
                <a:cs typeface="+mn-ea"/>
                <a:sym typeface="+mn-lt"/>
              </a:rPr>
              <a:t>此次滑坡是在地形陡峻、地质构造复杂、岩石风化破碎和降雨长期作用下形成的</a:t>
            </a:r>
            <a:r>
              <a:rPr lang="zh-CN" altLang="en-US" sz="2400" kern="0" dirty="0">
                <a:cs typeface="+mn-ea"/>
              </a:rPr>
              <a:t>，</a:t>
            </a:r>
            <a:r>
              <a:rPr lang="zh-CN" altLang="en-US" sz="2400" dirty="0">
                <a:cs typeface="+mn-ea"/>
                <a:sym typeface="+mn-lt"/>
              </a:rPr>
              <a:t>造成了重大损失。读图 </a:t>
            </a:r>
            <a:r>
              <a:rPr lang="en-US" altLang="zh-CN" sz="2400" dirty="0">
                <a:cs typeface="+mn-ea"/>
                <a:sym typeface="+mn-lt"/>
              </a:rPr>
              <a:t>2-15</a:t>
            </a:r>
            <a:r>
              <a:rPr lang="zh-CN" altLang="en-US" sz="2400" dirty="0">
                <a:cs typeface="+mn-ea"/>
                <a:sym typeface="+mn-lt"/>
              </a:rPr>
              <a:t>，完成相关任务。</a:t>
            </a:r>
            <a:endParaRPr lang="en-US" altLang="zh-CN" sz="2400" dirty="0">
              <a:cs typeface="+mn-ea"/>
              <a:sym typeface="+mn-lt"/>
            </a:endParaRPr>
          </a:p>
          <a:p>
            <a:pPr algn="just">
              <a:lnSpc>
                <a:spcPct val="140000"/>
              </a:lnSpc>
            </a:pPr>
            <a:r>
              <a:rPr lang="en-US" altLang="zh-CN" sz="2400" dirty="0">
                <a:cs typeface="+mn-ea"/>
                <a:sym typeface="+mn-lt"/>
              </a:rPr>
              <a:t>1. </a:t>
            </a:r>
            <a:r>
              <a:rPr lang="zh-CN" altLang="en-US" sz="2400" dirty="0">
                <a:cs typeface="+mn-ea"/>
                <a:sym typeface="+mn-lt"/>
              </a:rPr>
              <a:t>图中滑坡发生后，对当地环境会产生哪些重大危害？</a:t>
            </a:r>
          </a:p>
          <a:p>
            <a:pPr algn="just">
              <a:lnSpc>
                <a:spcPct val="140000"/>
              </a:lnSpc>
            </a:pPr>
            <a:r>
              <a:rPr lang="en-US" altLang="zh-CN" sz="2400" dirty="0">
                <a:cs typeface="+mn-ea"/>
                <a:sym typeface="+mn-lt"/>
              </a:rPr>
              <a:t>2. </a:t>
            </a:r>
            <a:r>
              <a:rPr lang="zh-CN" altLang="en-US" sz="2400" dirty="0">
                <a:cs typeface="+mn-ea"/>
                <a:sym typeface="+mn-lt"/>
              </a:rPr>
              <a:t>滑坡多发地区具有怎样的自然环境特征？在滑坡多发地区，人们应采取哪些防范措施？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8" r="13059" b="1598"/>
          <a:stretch>
            <a:fillRect/>
          </a:stretch>
        </p:blipFill>
        <p:spPr>
          <a:xfrm>
            <a:off x="342772" y="705822"/>
            <a:ext cx="5753228" cy="544635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11624" y="6289253"/>
            <a:ext cx="9361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cs typeface="+mn-ea"/>
                <a:sym typeface="+mn-lt"/>
              </a:rPr>
              <a:t>图 </a:t>
            </a:r>
            <a:r>
              <a:rPr lang="en-US" altLang="zh-CN" sz="1800" dirty="0">
                <a:cs typeface="+mn-ea"/>
                <a:sym typeface="+mn-lt"/>
              </a:rPr>
              <a:t>2-15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168009" y="571976"/>
            <a:ext cx="6096000" cy="58007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312024" y="571976"/>
            <a:ext cx="5513562" cy="1134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1. 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图中滑坡发生后，对当地环境会产生哪些重大危害？</a:t>
            </a:r>
          </a:p>
        </p:txBody>
      </p:sp>
      <p:sp>
        <p:nvSpPr>
          <p:cNvPr id="4" name="矩形 3"/>
          <p:cNvSpPr/>
          <p:nvPr/>
        </p:nvSpPr>
        <p:spPr>
          <a:xfrm>
            <a:off x="6352458" y="1916832"/>
            <a:ext cx="5513562" cy="4120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滑坡常常给工农业生产以及人民生命财产带来巨大损失。滑坡对乡村最主要的危害是摧毁农田、房舍、伤害人畜，毁坏森林、道路、农业机械设施和水利水电设施等；发生在城镇的滑坡则常常会砸埋房屋，伤亡人畜</a:t>
            </a:r>
            <a:r>
              <a:rPr lang="en-US" altLang="zh-CN" sz="2200" dirty="0">
                <a:solidFill>
                  <a:srgbClr val="C00000"/>
                </a:solidFill>
                <a:latin typeface="+mn-ea"/>
              </a:rPr>
              <a:t>,</a:t>
            </a: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毁坏田地，摧毁工厂、学校、机关单位等，毁坏各种基础设施，造成停电、停水等；发生在工矿区的滑坡，可摧毁矿山设施，伤亡职工</a:t>
            </a:r>
            <a:r>
              <a:rPr lang="zh-CN" altLang="en-US" sz="2200" kern="0" dirty="0">
                <a:solidFill>
                  <a:srgbClr val="C00000"/>
                </a:solidFill>
                <a:cs typeface="+mn-ea"/>
              </a:rPr>
              <a:t>，</a:t>
            </a: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毁坏厂房，使矿山停工停产</a:t>
            </a:r>
            <a:r>
              <a:rPr lang="zh-CN" altLang="en-US" sz="2200" kern="0" dirty="0">
                <a:solidFill>
                  <a:srgbClr val="C00000"/>
                </a:solidFill>
                <a:cs typeface="+mn-ea"/>
              </a:rPr>
              <a:t>，</a:t>
            </a: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造成重大财产和人员损失。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8" r="13059" b="1598"/>
          <a:stretch>
            <a:fillRect/>
          </a:stretch>
        </p:blipFill>
        <p:spPr>
          <a:xfrm>
            <a:off x="7144" y="528632"/>
            <a:ext cx="6127576" cy="580073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602880" y="6396174"/>
            <a:ext cx="9361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cs typeface="+mn-ea"/>
                <a:sym typeface="+mn-lt"/>
              </a:rPr>
              <a:t>图 </a:t>
            </a:r>
            <a:r>
              <a:rPr lang="en-US" altLang="zh-CN" sz="1800" dirty="0">
                <a:cs typeface="+mn-ea"/>
                <a:sym typeface="+mn-lt"/>
              </a:rPr>
              <a:t>2-15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29631" y="549275"/>
            <a:ext cx="6282372" cy="57594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50863" y="499762"/>
            <a:ext cx="5545137" cy="1688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 </a:t>
            </a:r>
            <a:r>
              <a:rPr lang="zh-CN" altLang="en-US" sz="24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滑坡多发地区具有怎样的自然环境特征？在滑坡多发地区，人们应采取哪些防范措施？</a:t>
            </a:r>
          </a:p>
        </p:txBody>
      </p:sp>
      <p:sp>
        <p:nvSpPr>
          <p:cNvPr id="4" name="矩形 3"/>
          <p:cNvSpPr/>
          <p:nvPr/>
        </p:nvSpPr>
        <p:spPr>
          <a:xfrm>
            <a:off x="550862" y="2204864"/>
            <a:ext cx="5545138" cy="4120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滑坡多发地区具有地质结构不稳定，岩石易破碎，有软弱结构面，地形陡峻，降水多且强度大等自然环境特征。</a:t>
            </a:r>
            <a:endParaRPr lang="en-US" altLang="zh-CN" sz="2200" dirty="0">
              <a:solidFill>
                <a:srgbClr val="C00000"/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防范措施：</a:t>
            </a:r>
            <a:r>
              <a:rPr lang="en-US" altLang="zh-CN" sz="2200" dirty="0">
                <a:solidFill>
                  <a:srgbClr val="C00000"/>
                </a:solidFill>
                <a:latin typeface="+mn-ea"/>
              </a:rPr>
              <a:t>①</a:t>
            </a: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消除和减轻地表水和地下水对滑坡的诱发作用，如建排水沟，保护坡地植被等；</a:t>
            </a:r>
            <a:r>
              <a:rPr lang="en-US" altLang="zh-CN" sz="2200" dirty="0">
                <a:solidFill>
                  <a:srgbClr val="C00000"/>
                </a:solidFill>
                <a:latin typeface="+mn-ea"/>
              </a:rPr>
              <a:t>②</a:t>
            </a: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通过一定的工程技术措施，改善边坡岩土体的力学强度，提高其抗滑力，如削坡减载，边坡人工加固等；</a:t>
            </a:r>
            <a:r>
              <a:rPr lang="en-US" altLang="zh-CN" sz="2200" dirty="0">
                <a:solidFill>
                  <a:srgbClr val="C00000"/>
                </a:solidFill>
                <a:latin typeface="+mn-ea"/>
              </a:rPr>
              <a:t>③</a:t>
            </a: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减少甚至消除不合理的人类活动；</a:t>
            </a:r>
            <a:r>
              <a:rPr lang="en-US" altLang="zh-CN" sz="2200" dirty="0">
                <a:solidFill>
                  <a:srgbClr val="C00000"/>
                </a:solidFill>
                <a:latin typeface="+mn-ea"/>
              </a:rPr>
              <a:t>④</a:t>
            </a:r>
            <a:r>
              <a:rPr lang="zh-CN" altLang="en-US" sz="2200" dirty="0">
                <a:solidFill>
                  <a:srgbClr val="C00000"/>
                </a:solidFill>
                <a:latin typeface="+mn-ea"/>
              </a:rPr>
              <a:t>建立灾害预警机制，提升人们防灾抗灾的能力等。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8" r="13059" b="1598"/>
          <a:stretch>
            <a:fillRect/>
          </a:stretch>
        </p:blipFill>
        <p:spPr>
          <a:xfrm>
            <a:off x="6252741" y="549275"/>
            <a:ext cx="5939259" cy="563307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048328" y="6316020"/>
            <a:ext cx="9361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cs typeface="+mn-ea"/>
                <a:sym typeface="+mn-lt"/>
              </a:rPr>
              <a:t>图 </a:t>
            </a:r>
            <a:r>
              <a:rPr lang="en-US" altLang="zh-CN" sz="1800" dirty="0">
                <a:cs typeface="+mn-ea"/>
                <a:sym typeface="+mn-lt"/>
              </a:rPr>
              <a:t>2-15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742392"/>
            <a:ext cx="12192000" cy="5373216"/>
            <a:chOff x="0" y="541206"/>
            <a:chExt cx="12192000" cy="5373216"/>
          </a:xfrm>
        </p:grpSpPr>
        <p:pic>
          <p:nvPicPr>
            <p:cNvPr id="2050" name="Picture 2" descr="https://timgsa.baidu.com/timg?image&amp;quality=80&amp;size=b9999_10000&amp;sec=1594036131975&amp;di=6d2e41262d01eecff4564360d6f23d87&amp;imgtype=0&amp;src=http%3A%2F%2Fimgcdn.yicai.com%2Fuppics%2Fslides%2F2017%2F07%2F636350506924887063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13" b="7813"/>
            <a:stretch>
              <a:fillRect/>
            </a:stretch>
          </p:blipFill>
          <p:spPr bwMode="auto">
            <a:xfrm>
              <a:off x="0" y="541206"/>
              <a:ext cx="9552384" cy="53732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矩形 1"/>
            <p:cNvSpPr/>
            <p:nvPr/>
          </p:nvSpPr>
          <p:spPr>
            <a:xfrm>
              <a:off x="6816080" y="541206"/>
              <a:ext cx="5375920" cy="537321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矩形 2"/>
            <p:cNvSpPr/>
            <p:nvPr/>
          </p:nvSpPr>
          <p:spPr>
            <a:xfrm>
              <a:off x="6919368" y="690837"/>
              <a:ext cx="5169343" cy="5073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</a:rPr>
                <a:t>泥石流</a:t>
              </a:r>
              <a:endParaRPr lang="en-US" altLang="zh-CN" sz="3200" b="1" dirty="0">
                <a:solidFill>
                  <a:schemeClr val="bg1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US" altLang="zh-CN" sz="800" b="1" dirty="0">
                <a:solidFill>
                  <a:schemeClr val="bg1"/>
                </a:solidFill>
              </a:endParaRPr>
            </a:p>
            <a:p>
              <a:pPr marL="457200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400" dirty="0">
                  <a:solidFill>
                    <a:schemeClr val="bg1"/>
                  </a:solidFill>
                </a:rPr>
                <a:t>泥石流是山地沟谷中含有大量固体碎屑物和水的混合体</a:t>
              </a:r>
              <a:r>
                <a:rPr lang="zh-CN" altLang="en-US" sz="2400" kern="0" dirty="0">
                  <a:solidFill>
                    <a:schemeClr val="bg1"/>
                  </a:solidFill>
                  <a:cs typeface="+mn-ea"/>
                </a:rPr>
                <a:t>，</a:t>
              </a:r>
              <a:r>
                <a:rPr lang="zh-CN" altLang="en-US" sz="2400" dirty="0">
                  <a:solidFill>
                    <a:schemeClr val="bg1"/>
                  </a:solidFill>
                </a:rPr>
                <a:t>在重力作用下</a:t>
              </a:r>
              <a:r>
                <a:rPr lang="zh-CN" altLang="en-US" sz="2400" kern="0" dirty="0">
                  <a:solidFill>
                    <a:schemeClr val="bg1"/>
                  </a:solidFill>
                  <a:cs typeface="+mn-ea"/>
                </a:rPr>
                <a:t>，</a:t>
              </a:r>
              <a:r>
                <a:rPr lang="zh-CN" altLang="en-US" sz="2400" dirty="0">
                  <a:solidFill>
                    <a:schemeClr val="bg1"/>
                  </a:solidFill>
                </a:rPr>
                <a:t>沿着沟床向下流动的特殊流体。</a:t>
              </a:r>
              <a:endParaRPr lang="en-US" altLang="zh-CN" sz="2400" dirty="0">
                <a:solidFill>
                  <a:schemeClr val="bg1"/>
                </a:solidFill>
              </a:endParaRPr>
            </a:p>
            <a:p>
              <a:pPr marL="457200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400" dirty="0">
                  <a:solidFill>
                    <a:schemeClr val="bg1"/>
                  </a:solidFill>
                </a:rPr>
                <a:t>泥石流是一种严重的自然灾害</a:t>
              </a:r>
              <a:r>
                <a:rPr lang="zh-CN" altLang="en-US" sz="2400" kern="0" dirty="0">
                  <a:solidFill>
                    <a:schemeClr val="bg1"/>
                  </a:solidFill>
                  <a:cs typeface="+mn-ea"/>
                </a:rPr>
                <a:t>，</a:t>
              </a:r>
              <a:r>
                <a:rPr lang="zh-CN" altLang="en-US" sz="2400" dirty="0">
                  <a:solidFill>
                    <a:schemeClr val="bg1"/>
                  </a:solidFill>
                </a:rPr>
                <a:t>往往给工农业生产、交通运输、城市建设和人民生命财产等带来很大危害。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9362" y="542762"/>
            <a:ext cx="6513276" cy="557846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345087" y="6154905"/>
            <a:ext cx="55018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连续降雨或暴雨时，不要在沟谷中逗留 </a:t>
            </a:r>
          </a:p>
        </p:txBody>
      </p:sp>
      <p:sp>
        <p:nvSpPr>
          <p:cNvPr id="4" name="矩形 3"/>
          <p:cNvSpPr/>
          <p:nvPr/>
        </p:nvSpPr>
        <p:spPr>
          <a:xfrm>
            <a:off x="4387840" y="404664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6EBA6A"/>
                </a:solidFill>
              </a:rPr>
              <a:t>泥石流避灾措施示意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299356" y="296652"/>
            <a:ext cx="11593288" cy="6264696"/>
          </a:xfrm>
          <a:prstGeom prst="roundRect">
            <a:avLst>
              <a:gd name="adj" fmla="val 249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34601" y="1001052"/>
            <a:ext cx="2122796" cy="608826"/>
          </a:xfrm>
          <a:prstGeom prst="roundRect">
            <a:avLst>
              <a:gd name="adj" fmla="val 9446"/>
            </a:avLst>
          </a:prstGeom>
          <a:solidFill>
            <a:srgbClr val="3AA8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93421" y="1882230"/>
            <a:ext cx="10405156" cy="497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</a:rPr>
              <a:t>通过野外观察或运用视频、图像，识别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</a:rPr>
              <a:t>3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</a:rPr>
              <a:t>～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</a:rPr>
              <a:t>4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</a:rPr>
              <a:t>种地貌，描述其景观的主要特点</a:t>
            </a:r>
          </a:p>
        </p:txBody>
      </p:sp>
      <p:sp>
        <p:nvSpPr>
          <p:cNvPr id="4" name="等腰三角形 3"/>
          <p:cNvSpPr/>
          <p:nvPr/>
        </p:nvSpPr>
        <p:spPr>
          <a:xfrm flipV="1">
            <a:off x="5845412" y="296652"/>
            <a:ext cx="501176" cy="432048"/>
          </a:xfrm>
          <a:prstGeom prst="triangle">
            <a:avLst/>
          </a:prstGeom>
          <a:solidFill>
            <a:schemeClr val="bg1">
              <a:lumMod val="85000"/>
              <a:alpha val="8313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182929" y="1007711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课程标准</a:t>
            </a:r>
          </a:p>
        </p:txBody>
      </p:sp>
      <p:sp>
        <p:nvSpPr>
          <p:cNvPr id="7" name="矩形 6"/>
          <p:cNvSpPr/>
          <p:nvPr/>
        </p:nvSpPr>
        <p:spPr>
          <a:xfrm>
            <a:off x="734052" y="3555655"/>
            <a:ext cx="10723895" cy="2713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</a:t>
            </a:r>
            <a:r>
              <a:rPr lang="zh-CN" altLang="en-US" sz="24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运用景观图与示意图，了解流水地貌、滑坡、泥石流的形态和分布特点，提升区域认知。</a:t>
            </a:r>
            <a:endParaRPr lang="en-US" altLang="zh-CN" sz="2400" kern="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lvl="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</a:t>
            </a:r>
            <a:r>
              <a:rPr lang="zh-CN" altLang="en-US" sz="24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借助案例探究分析</a:t>
            </a:r>
            <a:r>
              <a:rPr lang="en-US" altLang="zh-CN" sz="24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zh-CN" altLang="en-US" sz="24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理解流水地貌、滑坡、石流的形成原因，领悟自然地理环境的区域认知和综合思维。</a:t>
            </a:r>
            <a:endParaRPr lang="en-US" altLang="zh-CN" sz="2400" kern="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lvl="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</a:t>
            </a:r>
            <a:r>
              <a:rPr lang="zh-CN" altLang="en-US" sz="24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通过案例分析，解释生态重建这一可持续发展策略的主要途径，树立人地协调观。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5034601" y="2722058"/>
            <a:ext cx="2122796" cy="608826"/>
            <a:chOff x="5034601" y="2922125"/>
            <a:chExt cx="2122796" cy="608826"/>
          </a:xfrm>
          <a:solidFill>
            <a:srgbClr val="3AA835"/>
          </a:solidFill>
        </p:grpSpPr>
        <p:sp>
          <p:nvSpPr>
            <p:cNvPr id="9" name="圆角矩形 8"/>
            <p:cNvSpPr/>
            <p:nvPr/>
          </p:nvSpPr>
          <p:spPr>
            <a:xfrm>
              <a:off x="5034601" y="2922125"/>
              <a:ext cx="2122796" cy="608826"/>
            </a:xfrm>
            <a:prstGeom prst="roundRect">
              <a:avLst>
                <a:gd name="adj" fmla="val 944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182929" y="2922125"/>
              <a:ext cx="1826141" cy="584775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学习目标</a:t>
              </a:r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16" y="896286"/>
            <a:ext cx="6912768" cy="517551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033913" y="6071799"/>
            <a:ext cx="63401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不要躲在沟谷中的大树上，大树可能会被冲倒</a:t>
            </a:r>
          </a:p>
        </p:txBody>
      </p:sp>
      <p:sp>
        <p:nvSpPr>
          <p:cNvPr id="4" name="矩形 3"/>
          <p:cNvSpPr/>
          <p:nvPr/>
        </p:nvSpPr>
        <p:spPr>
          <a:xfrm>
            <a:off x="4495852" y="404664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6EBA6A"/>
                </a:solidFill>
              </a:rPr>
              <a:t>泥石流避灾措施示意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387840" y="404664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6EBA6A"/>
                </a:solidFill>
              </a:rPr>
              <a:t>泥石流避灾措施示意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472" y="927884"/>
            <a:ext cx="7721056" cy="511369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037310" y="6195470"/>
            <a:ext cx="61173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向泥石流沟两侧迅速躲避，不要顺沟往下跑 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091" y="952090"/>
            <a:ext cx="7845819" cy="508588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387840" y="404664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6EBA6A"/>
                </a:solidFill>
              </a:rPr>
              <a:t>泥石流避灾措施示意</a:t>
            </a:r>
          </a:p>
        </p:txBody>
      </p:sp>
      <p:sp>
        <p:nvSpPr>
          <p:cNvPr id="4" name="矩形 3"/>
          <p:cNvSpPr/>
          <p:nvPr/>
        </p:nvSpPr>
        <p:spPr>
          <a:xfrm>
            <a:off x="2002572" y="6076249"/>
            <a:ext cx="81868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发现泥石流后要及时报告，以便下游和沟口的居民及时撤离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73560" y="694606"/>
            <a:ext cx="5688632" cy="388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在我国一些山区，因频繁的地质构造活动、陡峻的地形地貌、短时强降雨，以及人类生产活动等因素，泥石流灾害威胁突出。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2010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年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8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月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7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日，受强暴雨的影响，甘肃舟曲县城北面三眼峪和罗家峪暴发特大泥石流，造成了重大的生命财产损失。灾害发生后，政府及时组织抢险救灾，对灾区泥石流沟进行了综合治理。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b="9775"/>
          <a:stretch>
            <a:fillRect/>
          </a:stretch>
        </p:blipFill>
        <p:spPr>
          <a:xfrm>
            <a:off x="6456040" y="694606"/>
            <a:ext cx="4824536" cy="331177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73560" y="4751300"/>
            <a:ext cx="11089232" cy="1688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（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）简述泥石流可能造成的危害，扼要说明我国泥石流分布范围广的原因。</a:t>
            </a: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（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）目前，根治泥石流的难度极大，泥石流的防治应以预防为主。议一议，为减少泥石流灾害造成的损失，我们可采取哪些预防措施？</a:t>
            </a:r>
          </a:p>
        </p:txBody>
      </p:sp>
      <p:sp>
        <p:nvSpPr>
          <p:cNvPr id="5" name="矩形 4"/>
          <p:cNvSpPr/>
          <p:nvPr/>
        </p:nvSpPr>
        <p:spPr>
          <a:xfrm>
            <a:off x="7083204" y="3917174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6EBA6A"/>
                </a:solidFill>
              </a:rPr>
              <a:t>甘肃舟曲泥石流灾害现场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03412" y="732268"/>
            <a:ext cx="1058517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</a:rPr>
              <a:t>（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</a:rPr>
              <a:t>1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</a:rPr>
              <a:t>）简述泥石流可能造成的危害，扼要说明我国泥石流分布范围广的原因。</a:t>
            </a:r>
          </a:p>
        </p:txBody>
      </p:sp>
      <p:sp>
        <p:nvSpPr>
          <p:cNvPr id="2" name="矩形 1"/>
          <p:cNvSpPr/>
          <p:nvPr/>
        </p:nvSpPr>
        <p:spPr>
          <a:xfrm>
            <a:off x="707544" y="1412776"/>
            <a:ext cx="10693188" cy="4729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200" kern="0" dirty="0">
                <a:solidFill>
                  <a:srgbClr val="C00000"/>
                </a:solidFill>
                <a:cs typeface="+mn-ea"/>
              </a:rPr>
              <a:t>泥石流能够毁坏房屋，造成人员伤亡；会危害公路、铁路和河道安全，造成交通中断；还能危害农作物，淤埋农田，造成农业减产减收等。</a:t>
            </a:r>
            <a:endParaRPr lang="en-US" altLang="zh-CN" sz="2200" kern="0" dirty="0">
              <a:solidFill>
                <a:srgbClr val="C00000"/>
              </a:solidFill>
              <a:cs typeface="+mn-ea"/>
            </a:endParaRP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200" kern="0" dirty="0">
                <a:solidFill>
                  <a:srgbClr val="C00000"/>
                </a:solidFill>
                <a:cs typeface="+mn-ea"/>
              </a:rPr>
              <a:t>总体看，泥石流灾害在我国分布范围广，多发生在我国的中部和南方地区，极重度分布区集中在我国西南以及辽东半岛地区。</a:t>
            </a:r>
            <a:endParaRPr lang="en-US" altLang="zh-CN" sz="2200" kern="0" dirty="0">
              <a:solidFill>
                <a:srgbClr val="C00000"/>
              </a:solidFill>
              <a:cs typeface="+mn-ea"/>
            </a:endParaRP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200" kern="0" dirty="0">
                <a:solidFill>
                  <a:srgbClr val="C00000"/>
                </a:solidFill>
                <a:cs typeface="+mn-ea"/>
              </a:rPr>
              <a:t>我国泥石流灾害分布范围广的主要原因是：我国地形以高原山地为主，地形坡度大；地处板块边界，地壳活动剧烈，岩层破碎，地表松散物多；位于季风气候范围，夏季降水集中，降水量多、强度大；人口总量大、分布密集，人类活动影响大等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86570" y="366929"/>
            <a:ext cx="11089232" cy="940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</a:rPr>
              <a:t>（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</a:rPr>
              <a:t>2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</a:rPr>
              <a:t>）目前，根治泥石流的难度极大，泥石流的防治应以预防为主。议一议，为减少泥石流灾害造成的损失，我们可采取哪些预防措施？</a:t>
            </a:r>
          </a:p>
        </p:txBody>
      </p:sp>
      <p:grpSp>
        <p:nvGrpSpPr>
          <p:cNvPr id="93" name="组合 92"/>
          <p:cNvGrpSpPr/>
          <p:nvPr/>
        </p:nvGrpSpPr>
        <p:grpSpPr>
          <a:xfrm>
            <a:off x="1919536" y="1481601"/>
            <a:ext cx="8352928" cy="3214122"/>
            <a:chOff x="1631504" y="2036528"/>
            <a:chExt cx="8712968" cy="3352662"/>
          </a:xfrm>
        </p:grpSpPr>
        <p:grpSp>
          <p:nvGrpSpPr>
            <p:cNvPr id="73" name="组合 72"/>
            <p:cNvGrpSpPr/>
            <p:nvPr/>
          </p:nvGrpSpPr>
          <p:grpSpPr>
            <a:xfrm>
              <a:off x="3215680" y="2412404"/>
              <a:ext cx="5774411" cy="2621375"/>
              <a:chOff x="3215680" y="2412404"/>
              <a:chExt cx="5774411" cy="2621375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3215680" y="2412404"/>
                <a:ext cx="5774411" cy="2621375"/>
                <a:chOff x="3215680" y="2412404"/>
                <a:chExt cx="5774411" cy="2621375"/>
              </a:xfrm>
            </p:grpSpPr>
            <p:cxnSp>
              <p:nvCxnSpPr>
                <p:cNvPr id="31" name="直接连接符 30"/>
                <p:cNvCxnSpPr/>
                <p:nvPr/>
              </p:nvCxnSpPr>
              <p:spPr>
                <a:xfrm>
                  <a:off x="3755740" y="2564904"/>
                  <a:ext cx="3204356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接连接符 69"/>
                <p:cNvCxnSpPr>
                  <a:stCxn id="9" idx="2"/>
                  <a:endCxn id="23" idx="2"/>
                </p:cNvCxnSpPr>
                <p:nvPr/>
              </p:nvCxnSpPr>
              <p:spPr>
                <a:xfrm>
                  <a:off x="5256880" y="2412404"/>
                  <a:ext cx="0" cy="2354648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/>
                <p:nvPr/>
              </p:nvCxnSpPr>
              <p:spPr>
                <a:xfrm>
                  <a:off x="5675784" y="3797615"/>
                  <a:ext cx="360040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7"/>
                <p:cNvCxnSpPr/>
                <p:nvPr/>
              </p:nvCxnSpPr>
              <p:spPr>
                <a:xfrm>
                  <a:off x="8184232" y="3045724"/>
                  <a:ext cx="0" cy="1619664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/>
                <p:nvPr/>
              </p:nvCxnSpPr>
              <p:spPr>
                <a:xfrm>
                  <a:off x="4151784" y="2941162"/>
                  <a:ext cx="360040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/>
                <p:cNvCxnSpPr/>
                <p:nvPr/>
              </p:nvCxnSpPr>
              <p:spPr>
                <a:xfrm>
                  <a:off x="3215680" y="3520368"/>
                  <a:ext cx="360040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/>
                <p:nvPr/>
              </p:nvCxnSpPr>
              <p:spPr>
                <a:xfrm>
                  <a:off x="3215680" y="3971509"/>
                  <a:ext cx="360040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/>
                <p:cNvCxnSpPr/>
                <p:nvPr/>
              </p:nvCxnSpPr>
              <p:spPr>
                <a:xfrm>
                  <a:off x="4439816" y="3797615"/>
                  <a:ext cx="360040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>
                  <a:endCxn id="18" idx="1"/>
                </p:cNvCxnSpPr>
                <p:nvPr/>
              </p:nvCxnSpPr>
              <p:spPr>
                <a:xfrm>
                  <a:off x="7428393" y="3797906"/>
                  <a:ext cx="251783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/>
                <p:nvPr/>
              </p:nvCxnSpPr>
              <p:spPr>
                <a:xfrm>
                  <a:off x="8523733" y="3797615"/>
                  <a:ext cx="466358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/>
                <p:nvPr/>
              </p:nvCxnSpPr>
              <p:spPr>
                <a:xfrm>
                  <a:off x="4786341" y="4737527"/>
                  <a:ext cx="0" cy="296252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/>
                <p:cNvCxnSpPr/>
                <p:nvPr/>
              </p:nvCxnSpPr>
              <p:spPr>
                <a:xfrm>
                  <a:off x="5744561" y="4737527"/>
                  <a:ext cx="0" cy="296252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9"/>
                <p:cNvCxnSpPr/>
                <p:nvPr/>
              </p:nvCxnSpPr>
              <p:spPr>
                <a:xfrm>
                  <a:off x="8756912" y="3284784"/>
                  <a:ext cx="0" cy="1104955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/>
                <p:cNvCxnSpPr/>
                <p:nvPr/>
              </p:nvCxnSpPr>
              <p:spPr>
                <a:xfrm>
                  <a:off x="8756912" y="3284784"/>
                  <a:ext cx="147400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接连接符 53"/>
                <p:cNvCxnSpPr/>
                <p:nvPr/>
              </p:nvCxnSpPr>
              <p:spPr>
                <a:xfrm>
                  <a:off x="8756912" y="4389739"/>
                  <a:ext cx="147400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2" name="组合 71"/>
              <p:cNvGrpSpPr/>
              <p:nvPr/>
            </p:nvGrpSpPr>
            <p:grpSpPr>
              <a:xfrm>
                <a:off x="3755740" y="2420888"/>
                <a:ext cx="3203436" cy="144016"/>
                <a:chOff x="3755740" y="2420888"/>
                <a:chExt cx="3203436" cy="144016"/>
              </a:xfrm>
            </p:grpSpPr>
            <p:cxnSp>
              <p:nvCxnSpPr>
                <p:cNvPr id="56" name="直接连接符 55"/>
                <p:cNvCxnSpPr/>
                <p:nvPr/>
              </p:nvCxnSpPr>
              <p:spPr>
                <a:xfrm>
                  <a:off x="3755740" y="2420888"/>
                  <a:ext cx="0" cy="144016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接连接符 56"/>
                <p:cNvCxnSpPr/>
                <p:nvPr/>
              </p:nvCxnSpPr>
              <p:spPr>
                <a:xfrm>
                  <a:off x="6959176" y="2420888"/>
                  <a:ext cx="0" cy="144016"/>
                </a:xfrm>
                <a:prstGeom prst="line">
                  <a:avLst/>
                </a:prstGeom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8" name="组合 67"/>
            <p:cNvGrpSpPr/>
            <p:nvPr/>
          </p:nvGrpSpPr>
          <p:grpSpPr>
            <a:xfrm>
              <a:off x="1631504" y="2052364"/>
              <a:ext cx="8712968" cy="3329494"/>
              <a:chOff x="1631504" y="2052073"/>
              <a:chExt cx="8712968" cy="3329494"/>
            </a:xfrm>
            <a:solidFill>
              <a:schemeClr val="bg1">
                <a:lumMod val="50000"/>
              </a:schemeClr>
            </a:solidFill>
          </p:grpSpPr>
          <p:sp>
            <p:nvSpPr>
              <p:cNvPr id="8" name="矩形 7"/>
              <p:cNvSpPr/>
              <p:nvPr/>
            </p:nvSpPr>
            <p:spPr>
              <a:xfrm>
                <a:off x="3071664" y="2060848"/>
                <a:ext cx="1368152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4572803" y="2052073"/>
                <a:ext cx="1368152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6162482" y="2060848"/>
                <a:ext cx="158417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783632" y="2761142"/>
                <a:ext cx="1368152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4511824" y="2761142"/>
                <a:ext cx="158417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7608413" y="2685684"/>
                <a:ext cx="158417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1631504" y="3808426"/>
                <a:ext cx="158417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1631504" y="3340057"/>
                <a:ext cx="158417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3575720" y="3426764"/>
                <a:ext cx="864096" cy="74170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4871864" y="3426764"/>
                <a:ext cx="864096" cy="741702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7680176" y="3426764"/>
                <a:ext cx="864096" cy="741702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7752184" y="4665388"/>
                <a:ext cx="1728192" cy="34778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8990091" y="3172580"/>
                <a:ext cx="1354381" cy="34778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990091" y="3623721"/>
                <a:ext cx="1354381" cy="34778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8990091" y="4147409"/>
                <a:ext cx="1354381" cy="34778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4345751" y="4389739"/>
                <a:ext cx="1822257" cy="37702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3719736" y="5033779"/>
                <a:ext cx="1440160" cy="34778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5315744" y="5033779"/>
                <a:ext cx="1440160" cy="34778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6075476" y="3162282"/>
                <a:ext cx="1332915" cy="13329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64" name="直接连接符 63"/>
              <p:cNvCxnSpPr>
                <a:stCxn id="9" idx="2"/>
                <a:endCxn id="23" idx="0"/>
              </p:cNvCxnSpPr>
              <p:nvPr/>
            </p:nvCxnSpPr>
            <p:spPr>
              <a:xfrm>
                <a:off x="5256880" y="2412113"/>
                <a:ext cx="0" cy="1977626"/>
              </a:xfrm>
              <a:prstGeom prst="line">
                <a:avLst/>
              </a:prstGeom>
              <a:grpFill/>
              <a:ln w="1905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矩形 73"/>
            <p:cNvSpPr/>
            <p:nvPr/>
          </p:nvSpPr>
          <p:spPr>
            <a:xfrm>
              <a:off x="3215048" y="204572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岩土改造</a:t>
              </a:r>
            </a:p>
          </p:txBody>
        </p:sp>
        <p:sp>
          <p:nvSpPr>
            <p:cNvPr id="75" name="矩形 74"/>
            <p:cNvSpPr/>
            <p:nvPr/>
          </p:nvSpPr>
          <p:spPr>
            <a:xfrm>
              <a:off x="4851362" y="2036528"/>
              <a:ext cx="8771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疏排水</a:t>
              </a:r>
            </a:p>
          </p:txBody>
        </p:sp>
        <p:sp>
          <p:nvSpPr>
            <p:cNvPr id="76" name="矩形 75"/>
            <p:cNvSpPr/>
            <p:nvPr/>
          </p:nvSpPr>
          <p:spPr>
            <a:xfrm>
              <a:off x="6176998" y="2039848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加固变性士体</a:t>
              </a:r>
            </a:p>
          </p:txBody>
        </p:sp>
        <p:sp>
          <p:nvSpPr>
            <p:cNvPr id="77" name="矩形 76"/>
            <p:cNvSpPr/>
            <p:nvPr/>
          </p:nvSpPr>
          <p:spPr>
            <a:xfrm>
              <a:off x="4542488" y="2741400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改変地表环境</a:t>
              </a:r>
            </a:p>
          </p:txBody>
        </p:sp>
        <p:sp>
          <p:nvSpPr>
            <p:cNvPr id="78" name="矩形 77"/>
            <p:cNvSpPr/>
            <p:nvPr/>
          </p:nvSpPr>
          <p:spPr>
            <a:xfrm>
              <a:off x="2921784" y="2741541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植树种草</a:t>
              </a:r>
            </a:p>
          </p:txBody>
        </p:sp>
        <p:sp>
          <p:nvSpPr>
            <p:cNvPr id="79" name="矩形 78"/>
            <p:cNvSpPr/>
            <p:nvPr/>
          </p:nvSpPr>
          <p:spPr>
            <a:xfrm>
              <a:off x="7570371" y="2670808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颁布减灾法规</a:t>
              </a:r>
            </a:p>
          </p:txBody>
        </p:sp>
        <p:sp>
          <p:nvSpPr>
            <p:cNvPr id="80" name="矩形 79"/>
            <p:cNvSpPr/>
            <p:nvPr/>
          </p:nvSpPr>
          <p:spPr>
            <a:xfrm>
              <a:off x="1866178" y="3327766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修建堤坝</a:t>
              </a:r>
            </a:p>
          </p:txBody>
        </p:sp>
        <p:sp>
          <p:nvSpPr>
            <p:cNvPr id="81" name="矩形 80"/>
            <p:cNvSpPr/>
            <p:nvPr/>
          </p:nvSpPr>
          <p:spPr>
            <a:xfrm>
              <a:off x="3594410" y="3440151"/>
              <a:ext cx="914972" cy="6741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阻隔人</a:t>
              </a:r>
              <a:endParaRPr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灾接触</a:t>
              </a:r>
            </a:p>
          </p:txBody>
        </p:sp>
        <p:sp>
          <p:nvSpPr>
            <p:cNvPr id="82" name="矩形 81"/>
            <p:cNvSpPr/>
            <p:nvPr/>
          </p:nvSpPr>
          <p:spPr>
            <a:xfrm>
              <a:off x="4966779" y="3450648"/>
              <a:ext cx="6463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工程</a:t>
              </a:r>
              <a:endParaRPr lang="en-US" altLang="zh-CN" dirty="0">
                <a:solidFill>
                  <a:schemeClr val="bg1"/>
                </a:solidFill>
              </a:endParaRPr>
            </a:p>
            <a:p>
              <a:r>
                <a:rPr lang="zh-CN" altLang="en-US" dirty="0">
                  <a:solidFill>
                    <a:schemeClr val="bg1"/>
                  </a:solidFill>
                </a:rPr>
                <a:t>措施</a:t>
              </a:r>
            </a:p>
          </p:txBody>
        </p:sp>
        <p:sp>
          <p:nvSpPr>
            <p:cNvPr id="83" name="矩形 82"/>
            <p:cNvSpPr/>
            <p:nvPr/>
          </p:nvSpPr>
          <p:spPr>
            <a:xfrm>
              <a:off x="6465168" y="3474449"/>
              <a:ext cx="6463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防灾</a:t>
              </a:r>
              <a:endParaRPr lang="en-US" altLang="zh-CN" dirty="0">
                <a:solidFill>
                  <a:schemeClr val="bg1"/>
                </a:solidFill>
              </a:endParaRPr>
            </a:p>
            <a:p>
              <a:r>
                <a:rPr lang="zh-CN" altLang="en-US" dirty="0">
                  <a:solidFill>
                    <a:schemeClr val="bg1"/>
                  </a:solidFill>
                </a:rPr>
                <a:t>减灾</a:t>
              </a:r>
            </a:p>
          </p:txBody>
        </p:sp>
        <p:sp>
          <p:nvSpPr>
            <p:cNvPr id="84" name="矩形 83"/>
            <p:cNvSpPr/>
            <p:nvPr/>
          </p:nvSpPr>
          <p:spPr>
            <a:xfrm>
              <a:off x="7660174" y="3492107"/>
              <a:ext cx="87716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非工程</a:t>
              </a:r>
              <a:endParaRPr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措施</a:t>
              </a:r>
            </a:p>
          </p:txBody>
        </p:sp>
        <p:sp>
          <p:nvSpPr>
            <p:cNvPr id="85" name="矩形 84"/>
            <p:cNvSpPr/>
            <p:nvPr/>
          </p:nvSpPr>
          <p:spPr>
            <a:xfrm>
              <a:off x="9095715" y="315909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减灾规划</a:t>
              </a:r>
            </a:p>
          </p:txBody>
        </p:sp>
        <p:sp>
          <p:nvSpPr>
            <p:cNvPr id="86" name="矩形 85"/>
            <p:cNvSpPr/>
            <p:nvPr/>
          </p:nvSpPr>
          <p:spPr>
            <a:xfrm>
              <a:off x="9107993" y="3610667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灾害预警</a:t>
              </a:r>
            </a:p>
          </p:txBody>
        </p:sp>
        <p:sp>
          <p:nvSpPr>
            <p:cNvPr id="87" name="矩形 86"/>
            <p:cNvSpPr/>
            <p:nvPr/>
          </p:nvSpPr>
          <p:spPr>
            <a:xfrm>
              <a:off x="9117014" y="410976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减灾教育</a:t>
              </a:r>
            </a:p>
          </p:txBody>
        </p:sp>
        <p:sp>
          <p:nvSpPr>
            <p:cNvPr id="88" name="矩形 87"/>
            <p:cNvSpPr/>
            <p:nvPr/>
          </p:nvSpPr>
          <p:spPr>
            <a:xfrm>
              <a:off x="4452826" y="4369962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改变地物性质</a:t>
              </a:r>
            </a:p>
          </p:txBody>
        </p:sp>
        <p:sp>
          <p:nvSpPr>
            <p:cNvPr id="89" name="矩形 88"/>
            <p:cNvSpPr/>
            <p:nvPr/>
          </p:nvSpPr>
          <p:spPr>
            <a:xfrm>
              <a:off x="3884809" y="501620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水库蓄水</a:t>
              </a:r>
            </a:p>
          </p:txBody>
        </p:sp>
        <p:sp>
          <p:nvSpPr>
            <p:cNvPr id="90" name="矩形 89"/>
            <p:cNvSpPr/>
            <p:nvPr/>
          </p:nvSpPr>
          <p:spPr>
            <a:xfrm>
              <a:off x="5466158" y="5019858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加固房屋</a:t>
              </a:r>
            </a:p>
          </p:txBody>
        </p:sp>
        <p:sp>
          <p:nvSpPr>
            <p:cNvPr id="91" name="矩形 90"/>
            <p:cNvSpPr/>
            <p:nvPr/>
          </p:nvSpPr>
          <p:spPr>
            <a:xfrm>
              <a:off x="7831449" y="4646847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灾后重建管理</a:t>
              </a:r>
            </a:p>
          </p:txBody>
        </p:sp>
        <p:sp>
          <p:nvSpPr>
            <p:cNvPr id="92" name="矩形 91"/>
            <p:cNvSpPr/>
            <p:nvPr/>
          </p:nvSpPr>
          <p:spPr>
            <a:xfrm>
              <a:off x="1838484" y="378684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护坡工程</a:t>
              </a:r>
            </a:p>
          </p:txBody>
        </p:sp>
      </p:grpSp>
      <p:sp>
        <p:nvSpPr>
          <p:cNvPr id="94" name="矩形 93"/>
          <p:cNvSpPr/>
          <p:nvPr/>
        </p:nvSpPr>
        <p:spPr>
          <a:xfrm>
            <a:off x="705421" y="4899827"/>
            <a:ext cx="10575156" cy="1688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C00000"/>
                </a:solidFill>
              </a:rPr>
              <a:t>我们可运用遥感、全球卫星导航系统、地理信息系统等现代地理科学技术，提高对泥石流灾害的预警预报、实时动态监测和灾后重建能力。此外，还可采取设立滑坡和泥石流观测点，建立地质灾害预报预警系统等措施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A8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299356" y="296652"/>
            <a:ext cx="11593288" cy="6264696"/>
          </a:xfrm>
          <a:prstGeom prst="roundRect">
            <a:avLst>
              <a:gd name="adj" fmla="val 249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34601" y="902569"/>
            <a:ext cx="2122796" cy="608826"/>
          </a:xfrm>
          <a:prstGeom prst="roundRect">
            <a:avLst>
              <a:gd name="adj" fmla="val 944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4" name="等腰三角形 3"/>
          <p:cNvSpPr/>
          <p:nvPr/>
        </p:nvSpPr>
        <p:spPr>
          <a:xfrm flipV="1">
            <a:off x="5845412" y="296652"/>
            <a:ext cx="501176" cy="432048"/>
          </a:xfrm>
          <a:prstGeom prst="triangle">
            <a:avLst/>
          </a:prstGeom>
          <a:solidFill>
            <a:schemeClr val="bg1">
              <a:lumMod val="85000"/>
              <a:alpha val="8313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182929" y="909228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课堂小结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1263632" y="2228599"/>
            <a:ext cx="9440880" cy="2817123"/>
            <a:chOff x="1263632" y="2228599"/>
            <a:chExt cx="9440880" cy="2817123"/>
          </a:xfrm>
        </p:grpSpPr>
        <p:sp>
          <p:nvSpPr>
            <p:cNvPr id="12" name="任意多边形 11"/>
            <p:cNvSpPr/>
            <p:nvPr/>
          </p:nvSpPr>
          <p:spPr>
            <a:xfrm>
              <a:off x="4804283" y="2228599"/>
              <a:ext cx="2967899" cy="591634"/>
            </a:xfrm>
            <a:custGeom>
              <a:avLst/>
              <a:gdLst>
                <a:gd name="connsiteX0" fmla="*/ 0 w 2376289"/>
                <a:gd name="connsiteY0" fmla="*/ 0 h 1188144"/>
                <a:gd name="connsiteX1" fmla="*/ 2376289 w 2376289"/>
                <a:gd name="connsiteY1" fmla="*/ 0 h 1188144"/>
                <a:gd name="connsiteX2" fmla="*/ 2376289 w 2376289"/>
                <a:gd name="connsiteY2" fmla="*/ 1188144 h 1188144"/>
                <a:gd name="connsiteX3" fmla="*/ 0 w 2376289"/>
                <a:gd name="connsiteY3" fmla="*/ 1188144 h 1188144"/>
                <a:gd name="connsiteX4" fmla="*/ 0 w 2376289"/>
                <a:gd name="connsiteY4" fmla="*/ 0 h 118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89" h="1188144">
                  <a:moveTo>
                    <a:pt x="0" y="0"/>
                  </a:moveTo>
                  <a:lnTo>
                    <a:pt x="2376289" y="0"/>
                  </a:lnTo>
                  <a:lnTo>
                    <a:pt x="2376289" y="1188144"/>
                  </a:lnTo>
                  <a:lnTo>
                    <a:pt x="0" y="1188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A83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4925" tIns="34925" rIns="34925" bIns="34925" numCol="1" spcCol="1270" anchor="ctr" anchorCtr="0">
              <a:noAutofit/>
            </a:bodyPr>
            <a:lstStyle/>
            <a:p>
              <a:pPr marL="0" marR="0" lvl="0" indent="0" algn="ctr" defTabSz="24447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流水地貌</a:t>
              </a: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985136" y="3330066"/>
              <a:ext cx="2304256" cy="591634"/>
            </a:xfrm>
            <a:custGeom>
              <a:avLst/>
              <a:gdLst>
                <a:gd name="connsiteX0" fmla="*/ 0 w 2376289"/>
                <a:gd name="connsiteY0" fmla="*/ 0 h 1188144"/>
                <a:gd name="connsiteX1" fmla="*/ 2376289 w 2376289"/>
                <a:gd name="connsiteY1" fmla="*/ 0 h 1188144"/>
                <a:gd name="connsiteX2" fmla="*/ 2376289 w 2376289"/>
                <a:gd name="connsiteY2" fmla="*/ 1188144 h 1188144"/>
                <a:gd name="connsiteX3" fmla="*/ 0 w 2376289"/>
                <a:gd name="connsiteY3" fmla="*/ 1188144 h 1188144"/>
                <a:gd name="connsiteX4" fmla="*/ 0 w 2376289"/>
                <a:gd name="connsiteY4" fmla="*/ 0 h 118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89" h="1188144">
                  <a:moveTo>
                    <a:pt x="0" y="0"/>
                  </a:moveTo>
                  <a:lnTo>
                    <a:pt x="2376289" y="0"/>
                  </a:lnTo>
                  <a:lnTo>
                    <a:pt x="2376289" y="1188144"/>
                  </a:lnTo>
                  <a:lnTo>
                    <a:pt x="0" y="1188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A83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4925" tIns="34925" rIns="34925" bIns="34925" numCol="1" spcCol="1270" anchor="ctr" anchorCtr="0">
              <a:noAutofit/>
            </a:bodyPr>
            <a:lstStyle/>
            <a:p>
              <a:pPr lvl="0" algn="ctr" defTabSz="2444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zh-CN" altLang="en-US" b="1" kern="0" dirty="0">
                  <a:solidFill>
                    <a:schemeClr val="bg1"/>
                  </a:solidFill>
                </a:rPr>
                <a:t>流水侵蚀地貌</a:t>
              </a:r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9139715" y="3330066"/>
              <a:ext cx="1564797" cy="591634"/>
            </a:xfrm>
            <a:custGeom>
              <a:avLst/>
              <a:gdLst>
                <a:gd name="connsiteX0" fmla="*/ 0 w 2376289"/>
                <a:gd name="connsiteY0" fmla="*/ 0 h 1188144"/>
                <a:gd name="connsiteX1" fmla="*/ 2376289 w 2376289"/>
                <a:gd name="connsiteY1" fmla="*/ 0 h 1188144"/>
                <a:gd name="connsiteX2" fmla="*/ 2376289 w 2376289"/>
                <a:gd name="connsiteY2" fmla="*/ 1188144 h 1188144"/>
                <a:gd name="connsiteX3" fmla="*/ 0 w 2376289"/>
                <a:gd name="connsiteY3" fmla="*/ 1188144 h 1188144"/>
                <a:gd name="connsiteX4" fmla="*/ 0 w 2376289"/>
                <a:gd name="connsiteY4" fmla="*/ 0 h 118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89" h="1188144">
                  <a:moveTo>
                    <a:pt x="0" y="0"/>
                  </a:moveTo>
                  <a:lnTo>
                    <a:pt x="2376289" y="0"/>
                  </a:lnTo>
                  <a:lnTo>
                    <a:pt x="2376289" y="1188144"/>
                  </a:lnTo>
                  <a:lnTo>
                    <a:pt x="0" y="1188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A83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4925" tIns="34925" rIns="34925" bIns="34925" numCol="1" spcCol="1270" anchor="ctr" anchorCtr="0">
              <a:noAutofit/>
            </a:bodyPr>
            <a:lstStyle/>
            <a:p>
              <a:pPr algn="ctr" defTabSz="2444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b="1" kern="0" dirty="0">
                  <a:solidFill>
                    <a:schemeClr val="bg1"/>
                  </a:solidFill>
                </a:rPr>
                <a:t>滑坡泥石流</a:t>
              </a:r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3019035" y="2824053"/>
              <a:ext cx="6776564" cy="472916"/>
              <a:chOff x="4799856" y="2364450"/>
              <a:chExt cx="2808312" cy="472916"/>
            </a:xfrm>
            <a:solidFill>
              <a:srgbClr val="3AA835"/>
            </a:solidFill>
          </p:grpSpPr>
          <p:cxnSp>
            <p:nvCxnSpPr>
              <p:cNvPr id="28" name="直接连接符 27"/>
              <p:cNvCxnSpPr/>
              <p:nvPr/>
            </p:nvCxnSpPr>
            <p:spPr>
              <a:xfrm>
                <a:off x="6168008" y="2364450"/>
                <a:ext cx="0" cy="34447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4799856" y="2708920"/>
                <a:ext cx="2808312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4799856" y="2708920"/>
                <a:ext cx="0" cy="128446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>
                <a:off x="7608168" y="2708920"/>
                <a:ext cx="0" cy="128446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6168008" y="2708920"/>
                <a:ext cx="0" cy="128446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直接连接符 6"/>
            <p:cNvCxnSpPr/>
            <p:nvPr/>
          </p:nvCxnSpPr>
          <p:spPr>
            <a:xfrm>
              <a:off x="3019035" y="3921700"/>
              <a:ext cx="0" cy="3785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任意多边形 37"/>
            <p:cNvSpPr/>
            <p:nvPr/>
          </p:nvSpPr>
          <p:spPr>
            <a:xfrm>
              <a:off x="1263632" y="4454088"/>
              <a:ext cx="1646381" cy="591634"/>
            </a:xfrm>
            <a:custGeom>
              <a:avLst/>
              <a:gdLst>
                <a:gd name="connsiteX0" fmla="*/ 0 w 2376289"/>
                <a:gd name="connsiteY0" fmla="*/ 0 h 1188144"/>
                <a:gd name="connsiteX1" fmla="*/ 2376289 w 2376289"/>
                <a:gd name="connsiteY1" fmla="*/ 0 h 1188144"/>
                <a:gd name="connsiteX2" fmla="*/ 2376289 w 2376289"/>
                <a:gd name="connsiteY2" fmla="*/ 1188144 h 1188144"/>
                <a:gd name="connsiteX3" fmla="*/ 0 w 2376289"/>
                <a:gd name="connsiteY3" fmla="*/ 1188144 h 1188144"/>
                <a:gd name="connsiteX4" fmla="*/ 0 w 2376289"/>
                <a:gd name="connsiteY4" fmla="*/ 0 h 118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89" h="1188144">
                  <a:moveTo>
                    <a:pt x="0" y="0"/>
                  </a:moveTo>
                  <a:lnTo>
                    <a:pt x="2376289" y="0"/>
                  </a:lnTo>
                  <a:lnTo>
                    <a:pt x="2376289" y="1188144"/>
                  </a:lnTo>
                  <a:lnTo>
                    <a:pt x="0" y="1188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A83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4925" tIns="34925" rIns="34925" bIns="34925" numCol="1" spcCol="1270" anchor="ctr" anchorCtr="0">
              <a:noAutofit/>
            </a:bodyPr>
            <a:lstStyle/>
            <a:p>
              <a:pPr marL="0" marR="0" lvl="0" indent="0" algn="ctr" defTabSz="24447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V</a:t>
              </a: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形谷峡谷</a:t>
              </a:r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3071664" y="4436080"/>
              <a:ext cx="1538868" cy="591634"/>
            </a:xfrm>
            <a:custGeom>
              <a:avLst/>
              <a:gdLst>
                <a:gd name="connsiteX0" fmla="*/ 0 w 2376289"/>
                <a:gd name="connsiteY0" fmla="*/ 0 h 1188144"/>
                <a:gd name="connsiteX1" fmla="*/ 2376289 w 2376289"/>
                <a:gd name="connsiteY1" fmla="*/ 0 h 1188144"/>
                <a:gd name="connsiteX2" fmla="*/ 2376289 w 2376289"/>
                <a:gd name="connsiteY2" fmla="*/ 1188144 h 1188144"/>
                <a:gd name="connsiteX3" fmla="*/ 0 w 2376289"/>
                <a:gd name="connsiteY3" fmla="*/ 1188144 h 1188144"/>
                <a:gd name="connsiteX4" fmla="*/ 0 w 2376289"/>
                <a:gd name="connsiteY4" fmla="*/ 0 h 118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89" h="1188144">
                  <a:moveTo>
                    <a:pt x="0" y="0"/>
                  </a:moveTo>
                  <a:lnTo>
                    <a:pt x="2376289" y="0"/>
                  </a:lnTo>
                  <a:lnTo>
                    <a:pt x="2376289" y="1188144"/>
                  </a:lnTo>
                  <a:lnTo>
                    <a:pt x="0" y="1188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A83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4925" tIns="34925" rIns="34925" bIns="34925" numCol="1" spcCol="1270" anchor="ctr" anchorCtr="0">
              <a:noAutofit/>
            </a:bodyPr>
            <a:lstStyle/>
            <a:p>
              <a:pPr marL="0" marR="0" lvl="0" indent="0" algn="ctr" defTabSz="24447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瀑布</a:t>
              </a: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2056469" y="4300211"/>
              <a:ext cx="1915889" cy="153898"/>
              <a:chOff x="8544272" y="5805264"/>
              <a:chExt cx="1656184" cy="144092"/>
            </a:xfrm>
            <a:solidFill>
              <a:srgbClr val="3AA835"/>
            </a:solidFill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8544272" y="5805264"/>
                <a:ext cx="1656184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8544272" y="5805264"/>
                <a:ext cx="0" cy="144092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/>
            </p:nvCxnSpPr>
            <p:spPr>
              <a:xfrm>
                <a:off x="10200456" y="5805264"/>
                <a:ext cx="0" cy="144092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任意多边形 59"/>
            <p:cNvSpPr/>
            <p:nvPr/>
          </p:nvSpPr>
          <p:spPr>
            <a:xfrm>
              <a:off x="5328889" y="3330066"/>
              <a:ext cx="2304256" cy="591634"/>
            </a:xfrm>
            <a:custGeom>
              <a:avLst/>
              <a:gdLst>
                <a:gd name="connsiteX0" fmla="*/ 0 w 2376289"/>
                <a:gd name="connsiteY0" fmla="*/ 0 h 1188144"/>
                <a:gd name="connsiteX1" fmla="*/ 2376289 w 2376289"/>
                <a:gd name="connsiteY1" fmla="*/ 0 h 1188144"/>
                <a:gd name="connsiteX2" fmla="*/ 2376289 w 2376289"/>
                <a:gd name="connsiteY2" fmla="*/ 1188144 h 1188144"/>
                <a:gd name="connsiteX3" fmla="*/ 0 w 2376289"/>
                <a:gd name="connsiteY3" fmla="*/ 1188144 h 1188144"/>
                <a:gd name="connsiteX4" fmla="*/ 0 w 2376289"/>
                <a:gd name="connsiteY4" fmla="*/ 0 h 118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89" h="1188144">
                  <a:moveTo>
                    <a:pt x="0" y="0"/>
                  </a:moveTo>
                  <a:lnTo>
                    <a:pt x="2376289" y="0"/>
                  </a:lnTo>
                  <a:lnTo>
                    <a:pt x="2376289" y="1188144"/>
                  </a:lnTo>
                  <a:lnTo>
                    <a:pt x="0" y="1188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A83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4925" tIns="34925" rIns="34925" bIns="34925" numCol="1" spcCol="1270" anchor="ctr" anchorCtr="0">
              <a:noAutofit/>
            </a:bodyPr>
            <a:lstStyle/>
            <a:p>
              <a:pPr lvl="0" algn="ctr" defTabSz="2444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zh-CN" altLang="en-US" b="1" kern="0" dirty="0">
                  <a:solidFill>
                    <a:schemeClr val="bg1"/>
                  </a:solidFill>
                </a:rPr>
                <a:t>流水堆积地貌</a:t>
              </a:r>
            </a:p>
          </p:txBody>
        </p:sp>
        <p:cxnSp>
          <p:nvCxnSpPr>
            <p:cNvPr id="61" name="直接连接符 60"/>
            <p:cNvCxnSpPr/>
            <p:nvPr/>
          </p:nvCxnSpPr>
          <p:spPr>
            <a:xfrm>
              <a:off x="6320438" y="3921700"/>
              <a:ext cx="0" cy="3785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任意多边形 61"/>
            <p:cNvSpPr/>
            <p:nvPr/>
          </p:nvSpPr>
          <p:spPr>
            <a:xfrm>
              <a:off x="4825905" y="4454088"/>
              <a:ext cx="1700506" cy="591634"/>
            </a:xfrm>
            <a:custGeom>
              <a:avLst/>
              <a:gdLst>
                <a:gd name="connsiteX0" fmla="*/ 0 w 2376289"/>
                <a:gd name="connsiteY0" fmla="*/ 0 h 1188144"/>
                <a:gd name="connsiteX1" fmla="*/ 2376289 w 2376289"/>
                <a:gd name="connsiteY1" fmla="*/ 0 h 1188144"/>
                <a:gd name="connsiteX2" fmla="*/ 2376289 w 2376289"/>
                <a:gd name="connsiteY2" fmla="*/ 1188144 h 1188144"/>
                <a:gd name="connsiteX3" fmla="*/ 0 w 2376289"/>
                <a:gd name="connsiteY3" fmla="*/ 1188144 h 1188144"/>
                <a:gd name="connsiteX4" fmla="*/ 0 w 2376289"/>
                <a:gd name="connsiteY4" fmla="*/ 0 h 118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89" h="1188144">
                  <a:moveTo>
                    <a:pt x="0" y="0"/>
                  </a:moveTo>
                  <a:lnTo>
                    <a:pt x="2376289" y="0"/>
                  </a:lnTo>
                  <a:lnTo>
                    <a:pt x="2376289" y="1188144"/>
                  </a:lnTo>
                  <a:lnTo>
                    <a:pt x="0" y="1188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A83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4925" tIns="34925" rIns="34925" bIns="34925" numCol="1" spcCol="1270" anchor="ctr" anchorCtr="0">
              <a:noAutofit/>
            </a:bodyPr>
            <a:lstStyle/>
            <a:p>
              <a:pPr marL="0" marR="0" lvl="0" indent="0" algn="ctr" defTabSz="24447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冲积扇洪积扇</a:t>
              </a:r>
            </a:p>
          </p:txBody>
        </p:sp>
        <p:sp>
          <p:nvSpPr>
            <p:cNvPr id="63" name="任意多边形 62"/>
            <p:cNvSpPr/>
            <p:nvPr/>
          </p:nvSpPr>
          <p:spPr>
            <a:xfrm>
              <a:off x="6801436" y="4454088"/>
              <a:ext cx="1990456" cy="591634"/>
            </a:xfrm>
            <a:custGeom>
              <a:avLst/>
              <a:gdLst>
                <a:gd name="connsiteX0" fmla="*/ 0 w 2376289"/>
                <a:gd name="connsiteY0" fmla="*/ 0 h 1188144"/>
                <a:gd name="connsiteX1" fmla="*/ 2376289 w 2376289"/>
                <a:gd name="connsiteY1" fmla="*/ 0 h 1188144"/>
                <a:gd name="connsiteX2" fmla="*/ 2376289 w 2376289"/>
                <a:gd name="connsiteY2" fmla="*/ 1188144 h 1188144"/>
                <a:gd name="connsiteX3" fmla="*/ 0 w 2376289"/>
                <a:gd name="connsiteY3" fmla="*/ 1188144 h 1188144"/>
                <a:gd name="connsiteX4" fmla="*/ 0 w 2376289"/>
                <a:gd name="connsiteY4" fmla="*/ 0 h 118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89" h="1188144">
                  <a:moveTo>
                    <a:pt x="0" y="0"/>
                  </a:moveTo>
                  <a:lnTo>
                    <a:pt x="2376289" y="0"/>
                  </a:lnTo>
                  <a:lnTo>
                    <a:pt x="2376289" y="1188144"/>
                  </a:lnTo>
                  <a:lnTo>
                    <a:pt x="0" y="1188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A83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4925" tIns="34925" rIns="34925" bIns="34925" numCol="1" spcCol="1270" anchor="ctr" anchorCtr="0">
              <a:noAutofit/>
            </a:bodyPr>
            <a:lstStyle/>
            <a:p>
              <a:pPr marL="0" marR="0" lvl="0" indent="0" algn="ctr" defTabSz="24447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三角洲江心洲</a:t>
              </a: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5532037" y="4300211"/>
              <a:ext cx="1915889" cy="153898"/>
              <a:chOff x="8544272" y="5805264"/>
              <a:chExt cx="1656184" cy="144092"/>
            </a:xfrm>
            <a:solidFill>
              <a:srgbClr val="3AA835"/>
            </a:solidFill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8544272" y="5805264"/>
                <a:ext cx="1656184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/>
            </p:nvCxnSpPr>
            <p:spPr>
              <a:xfrm>
                <a:off x="8544272" y="5805264"/>
                <a:ext cx="0" cy="144092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10200456" y="5805264"/>
                <a:ext cx="0" cy="144092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0" y="186390"/>
            <a:ext cx="1271464" cy="362290"/>
          </a:xfrm>
          <a:custGeom>
            <a:avLst/>
            <a:gdLst>
              <a:gd name="connsiteX0" fmla="*/ 102459 w 1271464"/>
              <a:gd name="connsiteY0" fmla="*/ 126014 h 362290"/>
              <a:gd name="connsiteX1" fmla="*/ 47328 w 1271464"/>
              <a:gd name="connsiteY1" fmla="*/ 181145 h 362290"/>
              <a:gd name="connsiteX2" fmla="*/ 102459 w 1271464"/>
              <a:gd name="connsiteY2" fmla="*/ 236276 h 362290"/>
              <a:gd name="connsiteX3" fmla="*/ 157590 w 1271464"/>
              <a:gd name="connsiteY3" fmla="*/ 181145 h 362290"/>
              <a:gd name="connsiteX4" fmla="*/ 102459 w 1271464"/>
              <a:gd name="connsiteY4" fmla="*/ 126014 h 362290"/>
              <a:gd name="connsiteX5" fmla="*/ 0 w 1271464"/>
              <a:gd name="connsiteY5" fmla="*/ 0 h 362290"/>
              <a:gd name="connsiteX6" fmla="*/ 1090319 w 1271464"/>
              <a:gd name="connsiteY6" fmla="*/ 0 h 362290"/>
              <a:gd name="connsiteX7" fmla="*/ 1271464 w 1271464"/>
              <a:gd name="connsiteY7" fmla="*/ 181145 h 362290"/>
              <a:gd name="connsiteX8" fmla="*/ 1090319 w 1271464"/>
              <a:gd name="connsiteY8" fmla="*/ 362290 h 362290"/>
              <a:gd name="connsiteX9" fmla="*/ 0 w 1271464"/>
              <a:gd name="connsiteY9" fmla="*/ 362290 h 36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1464" h="362290">
                <a:moveTo>
                  <a:pt x="102459" y="126014"/>
                </a:moveTo>
                <a:cubicBezTo>
                  <a:pt x="72011" y="126014"/>
                  <a:pt x="47328" y="150697"/>
                  <a:pt x="47328" y="181145"/>
                </a:cubicBezTo>
                <a:cubicBezTo>
                  <a:pt x="47328" y="211593"/>
                  <a:pt x="72011" y="236276"/>
                  <a:pt x="102459" y="236276"/>
                </a:cubicBezTo>
                <a:cubicBezTo>
                  <a:pt x="132907" y="236276"/>
                  <a:pt x="157590" y="211593"/>
                  <a:pt x="157590" y="181145"/>
                </a:cubicBezTo>
                <a:cubicBezTo>
                  <a:pt x="157590" y="150697"/>
                  <a:pt x="132907" y="126014"/>
                  <a:pt x="102459" y="126014"/>
                </a:cubicBezTo>
                <a:close/>
                <a:moveTo>
                  <a:pt x="0" y="0"/>
                </a:moveTo>
                <a:lnTo>
                  <a:pt x="1090319" y="0"/>
                </a:lnTo>
                <a:lnTo>
                  <a:pt x="1271464" y="181145"/>
                </a:lnTo>
                <a:lnTo>
                  <a:pt x="1090319" y="362290"/>
                </a:lnTo>
                <a:lnTo>
                  <a:pt x="0" y="362290"/>
                </a:lnTo>
                <a:close/>
              </a:path>
            </a:pathLst>
          </a:custGeom>
          <a:solidFill>
            <a:srgbClr val="6EB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/>
              <a:t>练习</a:t>
            </a:r>
          </a:p>
        </p:txBody>
      </p:sp>
      <p:sp>
        <p:nvSpPr>
          <p:cNvPr id="3" name="矩形 2"/>
          <p:cNvSpPr/>
          <p:nvPr/>
        </p:nvSpPr>
        <p:spPr>
          <a:xfrm>
            <a:off x="1127448" y="535247"/>
            <a:ext cx="9721080" cy="5898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牛扼湖是流经平原地区的河流随着流水作用愈来愈曲，最后导致自然截弯取直，原来弯曲的河道被废弃形成的湖泊。读北半球某地牛扼湖形成过程及景观图。读图完成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1-2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题。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algn="just">
              <a:lnSpc>
                <a:spcPct val="12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algn="just">
              <a:lnSpc>
                <a:spcPct val="12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algn="just">
              <a:lnSpc>
                <a:spcPct val="12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algn="just">
              <a:lnSpc>
                <a:spcPct val="12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．导致图中②阶段虚线处河道相连通的主要地质作用是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    A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．流水侵蚀	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B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．流水搬运	     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C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．流水沉积	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D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．地壳下陷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．河流自然截弯取直可以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    A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．减小河流流速	                 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B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．减弱洪水灾害	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    C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．增加航运距离	                 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D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．增强河道淤积</a:t>
            </a:r>
          </a:p>
        </p:txBody>
      </p:sp>
      <p:pic>
        <p:nvPicPr>
          <p:cNvPr id="1026" name="图片 100003" descr="学科网(www.zxxk.com)--教育资源门户，提供试卷、教案、课件、论文、素材及各类教学资源下载，还有大量而丰富的教学相关资讯！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656" y="1844824"/>
            <a:ext cx="5615718" cy="18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任意多边形 4"/>
          <p:cNvSpPr/>
          <p:nvPr/>
        </p:nvSpPr>
        <p:spPr>
          <a:xfrm rot="21062554">
            <a:off x="1300455" y="4347940"/>
            <a:ext cx="738187" cy="430213"/>
          </a:xfrm>
          <a:custGeom>
            <a:avLst/>
            <a:gdLst>
              <a:gd name="connsiteX0" fmla="*/ 0 w 1875453"/>
              <a:gd name="connsiteY0" fmla="*/ 587828 h 1166326"/>
              <a:gd name="connsiteX1" fmla="*/ 279918 w 1875453"/>
              <a:gd name="connsiteY1" fmla="*/ 354563 h 1166326"/>
              <a:gd name="connsiteX2" fmla="*/ 755779 w 1875453"/>
              <a:gd name="connsiteY2" fmla="*/ 895738 h 1166326"/>
              <a:gd name="connsiteX3" fmla="*/ 1866122 w 1875453"/>
              <a:gd name="connsiteY3" fmla="*/ 0 h 1166326"/>
              <a:gd name="connsiteX4" fmla="*/ 1875453 w 1875453"/>
              <a:gd name="connsiteY4" fmla="*/ 111967 h 1166326"/>
              <a:gd name="connsiteX5" fmla="*/ 793102 w 1875453"/>
              <a:gd name="connsiteY5" fmla="*/ 1166326 h 1166326"/>
              <a:gd name="connsiteX6" fmla="*/ 289249 w 1875453"/>
              <a:gd name="connsiteY6" fmla="*/ 541175 h 1166326"/>
              <a:gd name="connsiteX7" fmla="*/ 0 w 1875453"/>
              <a:gd name="connsiteY7" fmla="*/ 587828 h 1166326"/>
              <a:gd name="connsiteX0-1" fmla="*/ 0 w 1875453"/>
              <a:gd name="connsiteY0-2" fmla="*/ 587828 h 1166326"/>
              <a:gd name="connsiteX1-3" fmla="*/ 279918 w 1875453"/>
              <a:gd name="connsiteY1-4" fmla="*/ 354563 h 1166326"/>
              <a:gd name="connsiteX2-5" fmla="*/ 755779 w 1875453"/>
              <a:gd name="connsiteY2-6" fmla="*/ 895738 h 1166326"/>
              <a:gd name="connsiteX3-7" fmla="*/ 1866122 w 1875453"/>
              <a:gd name="connsiteY3-8" fmla="*/ 0 h 1166326"/>
              <a:gd name="connsiteX4-9" fmla="*/ 1875453 w 1875453"/>
              <a:gd name="connsiteY4-10" fmla="*/ 111967 h 1166326"/>
              <a:gd name="connsiteX5-11" fmla="*/ 699795 w 1875453"/>
              <a:gd name="connsiteY5-12" fmla="*/ 1166326 h 1166326"/>
              <a:gd name="connsiteX6-13" fmla="*/ 289249 w 1875453"/>
              <a:gd name="connsiteY6-14" fmla="*/ 541175 h 1166326"/>
              <a:gd name="connsiteX7-15" fmla="*/ 0 w 1875453"/>
              <a:gd name="connsiteY7-16" fmla="*/ 587828 h 1166326"/>
              <a:gd name="connsiteX0-17" fmla="*/ 0 w 2043404"/>
              <a:gd name="connsiteY0-18" fmla="*/ 587828 h 1166326"/>
              <a:gd name="connsiteX1-19" fmla="*/ 279918 w 2043404"/>
              <a:gd name="connsiteY1-20" fmla="*/ 354563 h 1166326"/>
              <a:gd name="connsiteX2-21" fmla="*/ 755779 w 2043404"/>
              <a:gd name="connsiteY2-22" fmla="*/ 895738 h 1166326"/>
              <a:gd name="connsiteX3-23" fmla="*/ 1866122 w 2043404"/>
              <a:gd name="connsiteY3-24" fmla="*/ 0 h 1166326"/>
              <a:gd name="connsiteX4-25" fmla="*/ 2043404 w 2043404"/>
              <a:gd name="connsiteY4-26" fmla="*/ 9330 h 1166326"/>
              <a:gd name="connsiteX5-27" fmla="*/ 699795 w 2043404"/>
              <a:gd name="connsiteY5-28" fmla="*/ 1166326 h 1166326"/>
              <a:gd name="connsiteX6-29" fmla="*/ 289249 w 2043404"/>
              <a:gd name="connsiteY6-30" fmla="*/ 541175 h 1166326"/>
              <a:gd name="connsiteX7-31" fmla="*/ 0 w 2043404"/>
              <a:gd name="connsiteY7-32" fmla="*/ 587828 h 1166326"/>
              <a:gd name="connsiteX0-33" fmla="*/ 0 w 2043404"/>
              <a:gd name="connsiteY0-34" fmla="*/ 615820 h 1194318"/>
              <a:gd name="connsiteX1-35" fmla="*/ 279918 w 2043404"/>
              <a:gd name="connsiteY1-36" fmla="*/ 382555 h 1194318"/>
              <a:gd name="connsiteX2-37" fmla="*/ 755779 w 2043404"/>
              <a:gd name="connsiteY2-38" fmla="*/ 923730 h 1194318"/>
              <a:gd name="connsiteX3-39" fmla="*/ 1978090 w 2043404"/>
              <a:gd name="connsiteY3-40" fmla="*/ 0 h 1194318"/>
              <a:gd name="connsiteX4-41" fmla="*/ 2043404 w 2043404"/>
              <a:gd name="connsiteY4-42" fmla="*/ 37322 h 1194318"/>
              <a:gd name="connsiteX5-43" fmla="*/ 699795 w 2043404"/>
              <a:gd name="connsiteY5-44" fmla="*/ 1194318 h 1194318"/>
              <a:gd name="connsiteX6-45" fmla="*/ 289249 w 2043404"/>
              <a:gd name="connsiteY6-46" fmla="*/ 569167 h 1194318"/>
              <a:gd name="connsiteX7-47" fmla="*/ 0 w 2043404"/>
              <a:gd name="connsiteY7-48" fmla="*/ 615820 h 1194318"/>
              <a:gd name="connsiteX0-49" fmla="*/ 0 w 2043404"/>
              <a:gd name="connsiteY0-50" fmla="*/ 615820 h 1194318"/>
              <a:gd name="connsiteX1-51" fmla="*/ 279918 w 2043404"/>
              <a:gd name="connsiteY1-52" fmla="*/ 382555 h 1194318"/>
              <a:gd name="connsiteX2-53" fmla="*/ 755779 w 2043404"/>
              <a:gd name="connsiteY2-54" fmla="*/ 923730 h 1194318"/>
              <a:gd name="connsiteX3-55" fmla="*/ 1978090 w 2043404"/>
              <a:gd name="connsiteY3-56" fmla="*/ 0 h 1194318"/>
              <a:gd name="connsiteX4-57" fmla="*/ 2043404 w 2043404"/>
              <a:gd name="connsiteY4-58" fmla="*/ 37322 h 1194318"/>
              <a:gd name="connsiteX5-59" fmla="*/ 699795 w 2043404"/>
              <a:gd name="connsiteY5-60" fmla="*/ 1194318 h 1194318"/>
              <a:gd name="connsiteX6-61" fmla="*/ 205274 w 2043404"/>
              <a:gd name="connsiteY6-62" fmla="*/ 559836 h 1194318"/>
              <a:gd name="connsiteX7-63" fmla="*/ 0 w 2043404"/>
              <a:gd name="connsiteY7-64" fmla="*/ 615820 h 11943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043404" h="1194318">
                <a:moveTo>
                  <a:pt x="0" y="615820"/>
                </a:moveTo>
                <a:lnTo>
                  <a:pt x="279918" y="382555"/>
                </a:lnTo>
                <a:lnTo>
                  <a:pt x="755779" y="923730"/>
                </a:lnTo>
                <a:lnTo>
                  <a:pt x="1978090" y="0"/>
                </a:lnTo>
                <a:lnTo>
                  <a:pt x="2043404" y="37322"/>
                </a:lnTo>
                <a:lnTo>
                  <a:pt x="699795" y="1194318"/>
                </a:lnTo>
                <a:lnTo>
                  <a:pt x="205274" y="559836"/>
                </a:lnTo>
                <a:lnTo>
                  <a:pt x="0" y="615820"/>
                </a:lnTo>
                <a:close/>
              </a:path>
            </a:pathLst>
          </a:cu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 rot="21062554">
            <a:off x="5228545" y="5428061"/>
            <a:ext cx="738187" cy="430213"/>
          </a:xfrm>
          <a:custGeom>
            <a:avLst/>
            <a:gdLst>
              <a:gd name="connsiteX0" fmla="*/ 0 w 1875453"/>
              <a:gd name="connsiteY0" fmla="*/ 587828 h 1166326"/>
              <a:gd name="connsiteX1" fmla="*/ 279918 w 1875453"/>
              <a:gd name="connsiteY1" fmla="*/ 354563 h 1166326"/>
              <a:gd name="connsiteX2" fmla="*/ 755779 w 1875453"/>
              <a:gd name="connsiteY2" fmla="*/ 895738 h 1166326"/>
              <a:gd name="connsiteX3" fmla="*/ 1866122 w 1875453"/>
              <a:gd name="connsiteY3" fmla="*/ 0 h 1166326"/>
              <a:gd name="connsiteX4" fmla="*/ 1875453 w 1875453"/>
              <a:gd name="connsiteY4" fmla="*/ 111967 h 1166326"/>
              <a:gd name="connsiteX5" fmla="*/ 793102 w 1875453"/>
              <a:gd name="connsiteY5" fmla="*/ 1166326 h 1166326"/>
              <a:gd name="connsiteX6" fmla="*/ 289249 w 1875453"/>
              <a:gd name="connsiteY6" fmla="*/ 541175 h 1166326"/>
              <a:gd name="connsiteX7" fmla="*/ 0 w 1875453"/>
              <a:gd name="connsiteY7" fmla="*/ 587828 h 1166326"/>
              <a:gd name="connsiteX0-1" fmla="*/ 0 w 1875453"/>
              <a:gd name="connsiteY0-2" fmla="*/ 587828 h 1166326"/>
              <a:gd name="connsiteX1-3" fmla="*/ 279918 w 1875453"/>
              <a:gd name="connsiteY1-4" fmla="*/ 354563 h 1166326"/>
              <a:gd name="connsiteX2-5" fmla="*/ 755779 w 1875453"/>
              <a:gd name="connsiteY2-6" fmla="*/ 895738 h 1166326"/>
              <a:gd name="connsiteX3-7" fmla="*/ 1866122 w 1875453"/>
              <a:gd name="connsiteY3-8" fmla="*/ 0 h 1166326"/>
              <a:gd name="connsiteX4-9" fmla="*/ 1875453 w 1875453"/>
              <a:gd name="connsiteY4-10" fmla="*/ 111967 h 1166326"/>
              <a:gd name="connsiteX5-11" fmla="*/ 699795 w 1875453"/>
              <a:gd name="connsiteY5-12" fmla="*/ 1166326 h 1166326"/>
              <a:gd name="connsiteX6-13" fmla="*/ 289249 w 1875453"/>
              <a:gd name="connsiteY6-14" fmla="*/ 541175 h 1166326"/>
              <a:gd name="connsiteX7-15" fmla="*/ 0 w 1875453"/>
              <a:gd name="connsiteY7-16" fmla="*/ 587828 h 1166326"/>
              <a:gd name="connsiteX0-17" fmla="*/ 0 w 2043404"/>
              <a:gd name="connsiteY0-18" fmla="*/ 587828 h 1166326"/>
              <a:gd name="connsiteX1-19" fmla="*/ 279918 w 2043404"/>
              <a:gd name="connsiteY1-20" fmla="*/ 354563 h 1166326"/>
              <a:gd name="connsiteX2-21" fmla="*/ 755779 w 2043404"/>
              <a:gd name="connsiteY2-22" fmla="*/ 895738 h 1166326"/>
              <a:gd name="connsiteX3-23" fmla="*/ 1866122 w 2043404"/>
              <a:gd name="connsiteY3-24" fmla="*/ 0 h 1166326"/>
              <a:gd name="connsiteX4-25" fmla="*/ 2043404 w 2043404"/>
              <a:gd name="connsiteY4-26" fmla="*/ 9330 h 1166326"/>
              <a:gd name="connsiteX5-27" fmla="*/ 699795 w 2043404"/>
              <a:gd name="connsiteY5-28" fmla="*/ 1166326 h 1166326"/>
              <a:gd name="connsiteX6-29" fmla="*/ 289249 w 2043404"/>
              <a:gd name="connsiteY6-30" fmla="*/ 541175 h 1166326"/>
              <a:gd name="connsiteX7-31" fmla="*/ 0 w 2043404"/>
              <a:gd name="connsiteY7-32" fmla="*/ 587828 h 1166326"/>
              <a:gd name="connsiteX0-33" fmla="*/ 0 w 2043404"/>
              <a:gd name="connsiteY0-34" fmla="*/ 615820 h 1194318"/>
              <a:gd name="connsiteX1-35" fmla="*/ 279918 w 2043404"/>
              <a:gd name="connsiteY1-36" fmla="*/ 382555 h 1194318"/>
              <a:gd name="connsiteX2-37" fmla="*/ 755779 w 2043404"/>
              <a:gd name="connsiteY2-38" fmla="*/ 923730 h 1194318"/>
              <a:gd name="connsiteX3-39" fmla="*/ 1978090 w 2043404"/>
              <a:gd name="connsiteY3-40" fmla="*/ 0 h 1194318"/>
              <a:gd name="connsiteX4-41" fmla="*/ 2043404 w 2043404"/>
              <a:gd name="connsiteY4-42" fmla="*/ 37322 h 1194318"/>
              <a:gd name="connsiteX5-43" fmla="*/ 699795 w 2043404"/>
              <a:gd name="connsiteY5-44" fmla="*/ 1194318 h 1194318"/>
              <a:gd name="connsiteX6-45" fmla="*/ 289249 w 2043404"/>
              <a:gd name="connsiteY6-46" fmla="*/ 569167 h 1194318"/>
              <a:gd name="connsiteX7-47" fmla="*/ 0 w 2043404"/>
              <a:gd name="connsiteY7-48" fmla="*/ 615820 h 1194318"/>
              <a:gd name="connsiteX0-49" fmla="*/ 0 w 2043404"/>
              <a:gd name="connsiteY0-50" fmla="*/ 615820 h 1194318"/>
              <a:gd name="connsiteX1-51" fmla="*/ 279918 w 2043404"/>
              <a:gd name="connsiteY1-52" fmla="*/ 382555 h 1194318"/>
              <a:gd name="connsiteX2-53" fmla="*/ 755779 w 2043404"/>
              <a:gd name="connsiteY2-54" fmla="*/ 923730 h 1194318"/>
              <a:gd name="connsiteX3-55" fmla="*/ 1978090 w 2043404"/>
              <a:gd name="connsiteY3-56" fmla="*/ 0 h 1194318"/>
              <a:gd name="connsiteX4-57" fmla="*/ 2043404 w 2043404"/>
              <a:gd name="connsiteY4-58" fmla="*/ 37322 h 1194318"/>
              <a:gd name="connsiteX5-59" fmla="*/ 699795 w 2043404"/>
              <a:gd name="connsiteY5-60" fmla="*/ 1194318 h 1194318"/>
              <a:gd name="connsiteX6-61" fmla="*/ 205274 w 2043404"/>
              <a:gd name="connsiteY6-62" fmla="*/ 559836 h 1194318"/>
              <a:gd name="connsiteX7-63" fmla="*/ 0 w 2043404"/>
              <a:gd name="connsiteY7-64" fmla="*/ 615820 h 11943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043404" h="1194318">
                <a:moveTo>
                  <a:pt x="0" y="615820"/>
                </a:moveTo>
                <a:lnTo>
                  <a:pt x="279918" y="382555"/>
                </a:lnTo>
                <a:lnTo>
                  <a:pt x="755779" y="923730"/>
                </a:lnTo>
                <a:lnTo>
                  <a:pt x="1978090" y="0"/>
                </a:lnTo>
                <a:lnTo>
                  <a:pt x="2043404" y="37322"/>
                </a:lnTo>
                <a:lnTo>
                  <a:pt x="699795" y="1194318"/>
                </a:lnTo>
                <a:lnTo>
                  <a:pt x="205274" y="559836"/>
                </a:lnTo>
                <a:lnTo>
                  <a:pt x="0" y="615820"/>
                </a:lnTo>
                <a:close/>
              </a:path>
            </a:pathLst>
          </a:cu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Arial" panose="020B0604020202020204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0" y="186390"/>
            <a:ext cx="1271464" cy="362290"/>
          </a:xfrm>
          <a:custGeom>
            <a:avLst/>
            <a:gdLst>
              <a:gd name="connsiteX0" fmla="*/ 102459 w 1271464"/>
              <a:gd name="connsiteY0" fmla="*/ 126014 h 362290"/>
              <a:gd name="connsiteX1" fmla="*/ 47328 w 1271464"/>
              <a:gd name="connsiteY1" fmla="*/ 181145 h 362290"/>
              <a:gd name="connsiteX2" fmla="*/ 102459 w 1271464"/>
              <a:gd name="connsiteY2" fmla="*/ 236276 h 362290"/>
              <a:gd name="connsiteX3" fmla="*/ 157590 w 1271464"/>
              <a:gd name="connsiteY3" fmla="*/ 181145 h 362290"/>
              <a:gd name="connsiteX4" fmla="*/ 102459 w 1271464"/>
              <a:gd name="connsiteY4" fmla="*/ 126014 h 362290"/>
              <a:gd name="connsiteX5" fmla="*/ 0 w 1271464"/>
              <a:gd name="connsiteY5" fmla="*/ 0 h 362290"/>
              <a:gd name="connsiteX6" fmla="*/ 1090319 w 1271464"/>
              <a:gd name="connsiteY6" fmla="*/ 0 h 362290"/>
              <a:gd name="connsiteX7" fmla="*/ 1271464 w 1271464"/>
              <a:gd name="connsiteY7" fmla="*/ 181145 h 362290"/>
              <a:gd name="connsiteX8" fmla="*/ 1090319 w 1271464"/>
              <a:gd name="connsiteY8" fmla="*/ 362290 h 362290"/>
              <a:gd name="connsiteX9" fmla="*/ 0 w 1271464"/>
              <a:gd name="connsiteY9" fmla="*/ 362290 h 36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1464" h="362290">
                <a:moveTo>
                  <a:pt x="102459" y="126014"/>
                </a:moveTo>
                <a:cubicBezTo>
                  <a:pt x="72011" y="126014"/>
                  <a:pt x="47328" y="150697"/>
                  <a:pt x="47328" y="181145"/>
                </a:cubicBezTo>
                <a:cubicBezTo>
                  <a:pt x="47328" y="211593"/>
                  <a:pt x="72011" y="236276"/>
                  <a:pt x="102459" y="236276"/>
                </a:cubicBezTo>
                <a:cubicBezTo>
                  <a:pt x="132907" y="236276"/>
                  <a:pt x="157590" y="211593"/>
                  <a:pt x="157590" y="181145"/>
                </a:cubicBezTo>
                <a:cubicBezTo>
                  <a:pt x="157590" y="150697"/>
                  <a:pt x="132907" y="126014"/>
                  <a:pt x="102459" y="126014"/>
                </a:cubicBezTo>
                <a:close/>
                <a:moveTo>
                  <a:pt x="0" y="0"/>
                </a:moveTo>
                <a:lnTo>
                  <a:pt x="1090319" y="0"/>
                </a:lnTo>
                <a:lnTo>
                  <a:pt x="1271464" y="181145"/>
                </a:lnTo>
                <a:lnTo>
                  <a:pt x="1090319" y="362290"/>
                </a:lnTo>
                <a:lnTo>
                  <a:pt x="0" y="362290"/>
                </a:lnTo>
                <a:close/>
              </a:path>
            </a:pathLst>
          </a:custGeom>
          <a:solidFill>
            <a:srgbClr val="6EB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/>
              <a:t>练习</a:t>
            </a:r>
          </a:p>
        </p:txBody>
      </p:sp>
      <p:sp>
        <p:nvSpPr>
          <p:cNvPr id="3" name="矩形 2"/>
          <p:cNvSpPr/>
          <p:nvPr/>
        </p:nvSpPr>
        <p:spPr>
          <a:xfrm>
            <a:off x="635732" y="692696"/>
            <a:ext cx="1051368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下图示意某河流上游河段的单侧断面。该河段两岸依次分布着海拔不同的四个平坦面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T0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、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T1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、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、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T3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，平坦面上均堆积着河流沉积砾石。砾石的平均砾径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T3&gt;T0&gt;T2&gt;T1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。洪水期河水仅能淹没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T0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。据此完成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3—5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题。</a:t>
            </a:r>
          </a:p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 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</p:txBody>
      </p:sp>
      <p:sp>
        <p:nvSpPr>
          <p:cNvPr id="6" name="任意多边形 5"/>
          <p:cNvSpPr/>
          <p:nvPr/>
        </p:nvSpPr>
        <p:spPr>
          <a:xfrm rot="21062554">
            <a:off x="1156439" y="3987902"/>
            <a:ext cx="738187" cy="430213"/>
          </a:xfrm>
          <a:custGeom>
            <a:avLst/>
            <a:gdLst>
              <a:gd name="connsiteX0" fmla="*/ 0 w 1875453"/>
              <a:gd name="connsiteY0" fmla="*/ 587828 h 1166326"/>
              <a:gd name="connsiteX1" fmla="*/ 279918 w 1875453"/>
              <a:gd name="connsiteY1" fmla="*/ 354563 h 1166326"/>
              <a:gd name="connsiteX2" fmla="*/ 755779 w 1875453"/>
              <a:gd name="connsiteY2" fmla="*/ 895738 h 1166326"/>
              <a:gd name="connsiteX3" fmla="*/ 1866122 w 1875453"/>
              <a:gd name="connsiteY3" fmla="*/ 0 h 1166326"/>
              <a:gd name="connsiteX4" fmla="*/ 1875453 w 1875453"/>
              <a:gd name="connsiteY4" fmla="*/ 111967 h 1166326"/>
              <a:gd name="connsiteX5" fmla="*/ 793102 w 1875453"/>
              <a:gd name="connsiteY5" fmla="*/ 1166326 h 1166326"/>
              <a:gd name="connsiteX6" fmla="*/ 289249 w 1875453"/>
              <a:gd name="connsiteY6" fmla="*/ 541175 h 1166326"/>
              <a:gd name="connsiteX7" fmla="*/ 0 w 1875453"/>
              <a:gd name="connsiteY7" fmla="*/ 587828 h 1166326"/>
              <a:gd name="connsiteX0-1" fmla="*/ 0 w 1875453"/>
              <a:gd name="connsiteY0-2" fmla="*/ 587828 h 1166326"/>
              <a:gd name="connsiteX1-3" fmla="*/ 279918 w 1875453"/>
              <a:gd name="connsiteY1-4" fmla="*/ 354563 h 1166326"/>
              <a:gd name="connsiteX2-5" fmla="*/ 755779 w 1875453"/>
              <a:gd name="connsiteY2-6" fmla="*/ 895738 h 1166326"/>
              <a:gd name="connsiteX3-7" fmla="*/ 1866122 w 1875453"/>
              <a:gd name="connsiteY3-8" fmla="*/ 0 h 1166326"/>
              <a:gd name="connsiteX4-9" fmla="*/ 1875453 w 1875453"/>
              <a:gd name="connsiteY4-10" fmla="*/ 111967 h 1166326"/>
              <a:gd name="connsiteX5-11" fmla="*/ 699795 w 1875453"/>
              <a:gd name="connsiteY5-12" fmla="*/ 1166326 h 1166326"/>
              <a:gd name="connsiteX6-13" fmla="*/ 289249 w 1875453"/>
              <a:gd name="connsiteY6-14" fmla="*/ 541175 h 1166326"/>
              <a:gd name="connsiteX7-15" fmla="*/ 0 w 1875453"/>
              <a:gd name="connsiteY7-16" fmla="*/ 587828 h 1166326"/>
              <a:gd name="connsiteX0-17" fmla="*/ 0 w 2043404"/>
              <a:gd name="connsiteY0-18" fmla="*/ 587828 h 1166326"/>
              <a:gd name="connsiteX1-19" fmla="*/ 279918 w 2043404"/>
              <a:gd name="connsiteY1-20" fmla="*/ 354563 h 1166326"/>
              <a:gd name="connsiteX2-21" fmla="*/ 755779 w 2043404"/>
              <a:gd name="connsiteY2-22" fmla="*/ 895738 h 1166326"/>
              <a:gd name="connsiteX3-23" fmla="*/ 1866122 w 2043404"/>
              <a:gd name="connsiteY3-24" fmla="*/ 0 h 1166326"/>
              <a:gd name="connsiteX4-25" fmla="*/ 2043404 w 2043404"/>
              <a:gd name="connsiteY4-26" fmla="*/ 9330 h 1166326"/>
              <a:gd name="connsiteX5-27" fmla="*/ 699795 w 2043404"/>
              <a:gd name="connsiteY5-28" fmla="*/ 1166326 h 1166326"/>
              <a:gd name="connsiteX6-29" fmla="*/ 289249 w 2043404"/>
              <a:gd name="connsiteY6-30" fmla="*/ 541175 h 1166326"/>
              <a:gd name="connsiteX7-31" fmla="*/ 0 w 2043404"/>
              <a:gd name="connsiteY7-32" fmla="*/ 587828 h 1166326"/>
              <a:gd name="connsiteX0-33" fmla="*/ 0 w 2043404"/>
              <a:gd name="connsiteY0-34" fmla="*/ 615820 h 1194318"/>
              <a:gd name="connsiteX1-35" fmla="*/ 279918 w 2043404"/>
              <a:gd name="connsiteY1-36" fmla="*/ 382555 h 1194318"/>
              <a:gd name="connsiteX2-37" fmla="*/ 755779 w 2043404"/>
              <a:gd name="connsiteY2-38" fmla="*/ 923730 h 1194318"/>
              <a:gd name="connsiteX3-39" fmla="*/ 1978090 w 2043404"/>
              <a:gd name="connsiteY3-40" fmla="*/ 0 h 1194318"/>
              <a:gd name="connsiteX4-41" fmla="*/ 2043404 w 2043404"/>
              <a:gd name="connsiteY4-42" fmla="*/ 37322 h 1194318"/>
              <a:gd name="connsiteX5-43" fmla="*/ 699795 w 2043404"/>
              <a:gd name="connsiteY5-44" fmla="*/ 1194318 h 1194318"/>
              <a:gd name="connsiteX6-45" fmla="*/ 289249 w 2043404"/>
              <a:gd name="connsiteY6-46" fmla="*/ 569167 h 1194318"/>
              <a:gd name="connsiteX7-47" fmla="*/ 0 w 2043404"/>
              <a:gd name="connsiteY7-48" fmla="*/ 615820 h 1194318"/>
              <a:gd name="connsiteX0-49" fmla="*/ 0 w 2043404"/>
              <a:gd name="connsiteY0-50" fmla="*/ 615820 h 1194318"/>
              <a:gd name="connsiteX1-51" fmla="*/ 279918 w 2043404"/>
              <a:gd name="connsiteY1-52" fmla="*/ 382555 h 1194318"/>
              <a:gd name="connsiteX2-53" fmla="*/ 755779 w 2043404"/>
              <a:gd name="connsiteY2-54" fmla="*/ 923730 h 1194318"/>
              <a:gd name="connsiteX3-55" fmla="*/ 1978090 w 2043404"/>
              <a:gd name="connsiteY3-56" fmla="*/ 0 h 1194318"/>
              <a:gd name="connsiteX4-57" fmla="*/ 2043404 w 2043404"/>
              <a:gd name="connsiteY4-58" fmla="*/ 37322 h 1194318"/>
              <a:gd name="connsiteX5-59" fmla="*/ 699795 w 2043404"/>
              <a:gd name="connsiteY5-60" fmla="*/ 1194318 h 1194318"/>
              <a:gd name="connsiteX6-61" fmla="*/ 205274 w 2043404"/>
              <a:gd name="connsiteY6-62" fmla="*/ 559836 h 1194318"/>
              <a:gd name="connsiteX7-63" fmla="*/ 0 w 2043404"/>
              <a:gd name="connsiteY7-64" fmla="*/ 615820 h 11943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043404" h="1194318">
                <a:moveTo>
                  <a:pt x="0" y="615820"/>
                </a:moveTo>
                <a:lnTo>
                  <a:pt x="279918" y="382555"/>
                </a:lnTo>
                <a:lnTo>
                  <a:pt x="755779" y="923730"/>
                </a:lnTo>
                <a:lnTo>
                  <a:pt x="1978090" y="0"/>
                </a:lnTo>
                <a:lnTo>
                  <a:pt x="2043404" y="37322"/>
                </a:lnTo>
                <a:lnTo>
                  <a:pt x="699795" y="1194318"/>
                </a:lnTo>
                <a:lnTo>
                  <a:pt x="205274" y="559836"/>
                </a:lnTo>
                <a:lnTo>
                  <a:pt x="0" y="615820"/>
                </a:lnTo>
                <a:close/>
              </a:path>
            </a:pathLst>
          </a:cu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11424" y="3256816"/>
            <a:ext cx="5364689" cy="1685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3.</a:t>
            </a:r>
            <a:r>
              <a:rPr lang="zh-CN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面积仍在扩大的平坦面是</a:t>
            </a:r>
          </a:p>
          <a:p>
            <a:pPr marL="342900" lvl="0" indent="342900" algn="just">
              <a:lnSpc>
                <a:spcPct val="150000"/>
              </a:lnSpc>
              <a:spcAft>
                <a:spcPts val="0"/>
              </a:spcAft>
              <a:buFont typeface="+mj-lt"/>
              <a:buAutoNum type="alphaUcPeriod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T0                                 B.T1</a:t>
            </a:r>
            <a:endParaRPr lang="zh-CN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342900" lvl="0" indent="342900" algn="just">
              <a:lnSpc>
                <a:spcPct val="150000"/>
              </a:lnSpc>
              <a:spcAft>
                <a:spcPts val="0"/>
              </a:spcAft>
              <a:buFont typeface="+mj-lt"/>
              <a:buAutoNum type="alphaUcPeriod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T2                                 D.T3</a:t>
            </a:r>
            <a:endParaRPr lang="zh-CN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</p:txBody>
      </p:sp>
      <p:pic>
        <p:nvPicPr>
          <p:cNvPr id="8" name="图片 8" descr="学科网(www.zxxk.com)--教育资源门户，提供试卷、教案、课件、论文、素材及各类教学资源下载，还有大量而丰富的教学相关资讯！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43"/>
          <a:stretch>
            <a:fillRect/>
          </a:stretch>
        </p:blipFill>
        <p:spPr bwMode="auto">
          <a:xfrm>
            <a:off x="5932952" y="2852936"/>
            <a:ext cx="4993714" cy="2928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0" y="186390"/>
            <a:ext cx="1271464" cy="362290"/>
          </a:xfrm>
          <a:custGeom>
            <a:avLst/>
            <a:gdLst>
              <a:gd name="connsiteX0" fmla="*/ 102459 w 1271464"/>
              <a:gd name="connsiteY0" fmla="*/ 126014 h 362290"/>
              <a:gd name="connsiteX1" fmla="*/ 47328 w 1271464"/>
              <a:gd name="connsiteY1" fmla="*/ 181145 h 362290"/>
              <a:gd name="connsiteX2" fmla="*/ 102459 w 1271464"/>
              <a:gd name="connsiteY2" fmla="*/ 236276 h 362290"/>
              <a:gd name="connsiteX3" fmla="*/ 157590 w 1271464"/>
              <a:gd name="connsiteY3" fmla="*/ 181145 h 362290"/>
              <a:gd name="connsiteX4" fmla="*/ 102459 w 1271464"/>
              <a:gd name="connsiteY4" fmla="*/ 126014 h 362290"/>
              <a:gd name="connsiteX5" fmla="*/ 0 w 1271464"/>
              <a:gd name="connsiteY5" fmla="*/ 0 h 362290"/>
              <a:gd name="connsiteX6" fmla="*/ 1090319 w 1271464"/>
              <a:gd name="connsiteY6" fmla="*/ 0 h 362290"/>
              <a:gd name="connsiteX7" fmla="*/ 1271464 w 1271464"/>
              <a:gd name="connsiteY7" fmla="*/ 181145 h 362290"/>
              <a:gd name="connsiteX8" fmla="*/ 1090319 w 1271464"/>
              <a:gd name="connsiteY8" fmla="*/ 362290 h 362290"/>
              <a:gd name="connsiteX9" fmla="*/ 0 w 1271464"/>
              <a:gd name="connsiteY9" fmla="*/ 362290 h 36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1464" h="362290">
                <a:moveTo>
                  <a:pt x="102459" y="126014"/>
                </a:moveTo>
                <a:cubicBezTo>
                  <a:pt x="72011" y="126014"/>
                  <a:pt x="47328" y="150697"/>
                  <a:pt x="47328" y="181145"/>
                </a:cubicBezTo>
                <a:cubicBezTo>
                  <a:pt x="47328" y="211593"/>
                  <a:pt x="72011" y="236276"/>
                  <a:pt x="102459" y="236276"/>
                </a:cubicBezTo>
                <a:cubicBezTo>
                  <a:pt x="132907" y="236276"/>
                  <a:pt x="157590" y="211593"/>
                  <a:pt x="157590" y="181145"/>
                </a:cubicBezTo>
                <a:cubicBezTo>
                  <a:pt x="157590" y="150697"/>
                  <a:pt x="132907" y="126014"/>
                  <a:pt x="102459" y="126014"/>
                </a:cubicBezTo>
                <a:close/>
                <a:moveTo>
                  <a:pt x="0" y="0"/>
                </a:moveTo>
                <a:lnTo>
                  <a:pt x="1090319" y="0"/>
                </a:lnTo>
                <a:lnTo>
                  <a:pt x="1271464" y="181145"/>
                </a:lnTo>
                <a:lnTo>
                  <a:pt x="1090319" y="362290"/>
                </a:lnTo>
                <a:lnTo>
                  <a:pt x="0" y="362290"/>
                </a:lnTo>
                <a:close/>
              </a:path>
            </a:pathLst>
          </a:custGeom>
          <a:solidFill>
            <a:srgbClr val="6EB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练习</a:t>
            </a:r>
          </a:p>
        </p:txBody>
      </p:sp>
      <p:pic>
        <p:nvPicPr>
          <p:cNvPr id="4" name="图片 8" descr="学科网(www.zxxk.com)--教育资源门户，提供试卷、教案、课件、论文、素材及各类教学资源下载，还有大量而丰富的教学相关资讯！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43"/>
          <a:stretch>
            <a:fillRect/>
          </a:stretch>
        </p:blipFill>
        <p:spPr bwMode="auto">
          <a:xfrm>
            <a:off x="3503712" y="452431"/>
            <a:ext cx="4993714" cy="2928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1127448" y="3284984"/>
            <a:ext cx="10081120" cy="2751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4.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该断面河流流速最大的时期为</a:t>
            </a:r>
          </a:p>
          <a:p>
            <a:pPr lvl="0"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A.T3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形成时期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                          B.T2 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形成时期</a:t>
            </a:r>
          </a:p>
          <a:p>
            <a:pPr lvl="0"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C.T1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形成时期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                          D.T0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形成时期</a:t>
            </a:r>
          </a:p>
          <a:p>
            <a:pPr lvl="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5.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推测该河段所在区域的地壳经历了</a:t>
            </a:r>
          </a:p>
          <a:p>
            <a:pPr lvl="0"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A.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持续性下降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                          B.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持续性抬升</a:t>
            </a:r>
          </a:p>
          <a:p>
            <a:pPr lvl="0"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C.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间歇性下降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                          D.</a:t>
            </a:r>
            <a:r>
              <a:rPr lang="zh-CN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间歇性抬升</a:t>
            </a:r>
          </a:p>
        </p:txBody>
      </p:sp>
      <p:sp>
        <p:nvSpPr>
          <p:cNvPr id="7" name="任意多边形 6"/>
          <p:cNvSpPr/>
          <p:nvPr/>
        </p:nvSpPr>
        <p:spPr>
          <a:xfrm rot="21062554">
            <a:off x="1444472" y="3843884"/>
            <a:ext cx="738187" cy="430213"/>
          </a:xfrm>
          <a:custGeom>
            <a:avLst/>
            <a:gdLst>
              <a:gd name="connsiteX0" fmla="*/ 0 w 1875453"/>
              <a:gd name="connsiteY0" fmla="*/ 587828 h 1166326"/>
              <a:gd name="connsiteX1" fmla="*/ 279918 w 1875453"/>
              <a:gd name="connsiteY1" fmla="*/ 354563 h 1166326"/>
              <a:gd name="connsiteX2" fmla="*/ 755779 w 1875453"/>
              <a:gd name="connsiteY2" fmla="*/ 895738 h 1166326"/>
              <a:gd name="connsiteX3" fmla="*/ 1866122 w 1875453"/>
              <a:gd name="connsiteY3" fmla="*/ 0 h 1166326"/>
              <a:gd name="connsiteX4" fmla="*/ 1875453 w 1875453"/>
              <a:gd name="connsiteY4" fmla="*/ 111967 h 1166326"/>
              <a:gd name="connsiteX5" fmla="*/ 793102 w 1875453"/>
              <a:gd name="connsiteY5" fmla="*/ 1166326 h 1166326"/>
              <a:gd name="connsiteX6" fmla="*/ 289249 w 1875453"/>
              <a:gd name="connsiteY6" fmla="*/ 541175 h 1166326"/>
              <a:gd name="connsiteX7" fmla="*/ 0 w 1875453"/>
              <a:gd name="connsiteY7" fmla="*/ 587828 h 1166326"/>
              <a:gd name="connsiteX0-1" fmla="*/ 0 w 1875453"/>
              <a:gd name="connsiteY0-2" fmla="*/ 587828 h 1166326"/>
              <a:gd name="connsiteX1-3" fmla="*/ 279918 w 1875453"/>
              <a:gd name="connsiteY1-4" fmla="*/ 354563 h 1166326"/>
              <a:gd name="connsiteX2-5" fmla="*/ 755779 w 1875453"/>
              <a:gd name="connsiteY2-6" fmla="*/ 895738 h 1166326"/>
              <a:gd name="connsiteX3-7" fmla="*/ 1866122 w 1875453"/>
              <a:gd name="connsiteY3-8" fmla="*/ 0 h 1166326"/>
              <a:gd name="connsiteX4-9" fmla="*/ 1875453 w 1875453"/>
              <a:gd name="connsiteY4-10" fmla="*/ 111967 h 1166326"/>
              <a:gd name="connsiteX5-11" fmla="*/ 699795 w 1875453"/>
              <a:gd name="connsiteY5-12" fmla="*/ 1166326 h 1166326"/>
              <a:gd name="connsiteX6-13" fmla="*/ 289249 w 1875453"/>
              <a:gd name="connsiteY6-14" fmla="*/ 541175 h 1166326"/>
              <a:gd name="connsiteX7-15" fmla="*/ 0 w 1875453"/>
              <a:gd name="connsiteY7-16" fmla="*/ 587828 h 1166326"/>
              <a:gd name="connsiteX0-17" fmla="*/ 0 w 2043404"/>
              <a:gd name="connsiteY0-18" fmla="*/ 587828 h 1166326"/>
              <a:gd name="connsiteX1-19" fmla="*/ 279918 w 2043404"/>
              <a:gd name="connsiteY1-20" fmla="*/ 354563 h 1166326"/>
              <a:gd name="connsiteX2-21" fmla="*/ 755779 w 2043404"/>
              <a:gd name="connsiteY2-22" fmla="*/ 895738 h 1166326"/>
              <a:gd name="connsiteX3-23" fmla="*/ 1866122 w 2043404"/>
              <a:gd name="connsiteY3-24" fmla="*/ 0 h 1166326"/>
              <a:gd name="connsiteX4-25" fmla="*/ 2043404 w 2043404"/>
              <a:gd name="connsiteY4-26" fmla="*/ 9330 h 1166326"/>
              <a:gd name="connsiteX5-27" fmla="*/ 699795 w 2043404"/>
              <a:gd name="connsiteY5-28" fmla="*/ 1166326 h 1166326"/>
              <a:gd name="connsiteX6-29" fmla="*/ 289249 w 2043404"/>
              <a:gd name="connsiteY6-30" fmla="*/ 541175 h 1166326"/>
              <a:gd name="connsiteX7-31" fmla="*/ 0 w 2043404"/>
              <a:gd name="connsiteY7-32" fmla="*/ 587828 h 1166326"/>
              <a:gd name="connsiteX0-33" fmla="*/ 0 w 2043404"/>
              <a:gd name="connsiteY0-34" fmla="*/ 615820 h 1194318"/>
              <a:gd name="connsiteX1-35" fmla="*/ 279918 w 2043404"/>
              <a:gd name="connsiteY1-36" fmla="*/ 382555 h 1194318"/>
              <a:gd name="connsiteX2-37" fmla="*/ 755779 w 2043404"/>
              <a:gd name="connsiteY2-38" fmla="*/ 923730 h 1194318"/>
              <a:gd name="connsiteX3-39" fmla="*/ 1978090 w 2043404"/>
              <a:gd name="connsiteY3-40" fmla="*/ 0 h 1194318"/>
              <a:gd name="connsiteX4-41" fmla="*/ 2043404 w 2043404"/>
              <a:gd name="connsiteY4-42" fmla="*/ 37322 h 1194318"/>
              <a:gd name="connsiteX5-43" fmla="*/ 699795 w 2043404"/>
              <a:gd name="connsiteY5-44" fmla="*/ 1194318 h 1194318"/>
              <a:gd name="connsiteX6-45" fmla="*/ 289249 w 2043404"/>
              <a:gd name="connsiteY6-46" fmla="*/ 569167 h 1194318"/>
              <a:gd name="connsiteX7-47" fmla="*/ 0 w 2043404"/>
              <a:gd name="connsiteY7-48" fmla="*/ 615820 h 1194318"/>
              <a:gd name="connsiteX0-49" fmla="*/ 0 w 2043404"/>
              <a:gd name="connsiteY0-50" fmla="*/ 615820 h 1194318"/>
              <a:gd name="connsiteX1-51" fmla="*/ 279918 w 2043404"/>
              <a:gd name="connsiteY1-52" fmla="*/ 382555 h 1194318"/>
              <a:gd name="connsiteX2-53" fmla="*/ 755779 w 2043404"/>
              <a:gd name="connsiteY2-54" fmla="*/ 923730 h 1194318"/>
              <a:gd name="connsiteX3-55" fmla="*/ 1978090 w 2043404"/>
              <a:gd name="connsiteY3-56" fmla="*/ 0 h 1194318"/>
              <a:gd name="connsiteX4-57" fmla="*/ 2043404 w 2043404"/>
              <a:gd name="connsiteY4-58" fmla="*/ 37322 h 1194318"/>
              <a:gd name="connsiteX5-59" fmla="*/ 699795 w 2043404"/>
              <a:gd name="connsiteY5-60" fmla="*/ 1194318 h 1194318"/>
              <a:gd name="connsiteX6-61" fmla="*/ 205274 w 2043404"/>
              <a:gd name="connsiteY6-62" fmla="*/ 559836 h 1194318"/>
              <a:gd name="connsiteX7-63" fmla="*/ 0 w 2043404"/>
              <a:gd name="connsiteY7-64" fmla="*/ 615820 h 11943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043404" h="1194318">
                <a:moveTo>
                  <a:pt x="0" y="615820"/>
                </a:moveTo>
                <a:lnTo>
                  <a:pt x="279918" y="382555"/>
                </a:lnTo>
                <a:lnTo>
                  <a:pt x="755779" y="923730"/>
                </a:lnTo>
                <a:lnTo>
                  <a:pt x="1978090" y="0"/>
                </a:lnTo>
                <a:lnTo>
                  <a:pt x="2043404" y="37322"/>
                </a:lnTo>
                <a:lnTo>
                  <a:pt x="699795" y="1194318"/>
                </a:lnTo>
                <a:lnTo>
                  <a:pt x="205274" y="559836"/>
                </a:lnTo>
                <a:lnTo>
                  <a:pt x="0" y="615820"/>
                </a:lnTo>
                <a:close/>
              </a:path>
            </a:pathLst>
          </a:cu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21062554">
            <a:off x="5410285" y="5680245"/>
            <a:ext cx="738187" cy="430213"/>
          </a:xfrm>
          <a:custGeom>
            <a:avLst/>
            <a:gdLst>
              <a:gd name="connsiteX0" fmla="*/ 0 w 1875453"/>
              <a:gd name="connsiteY0" fmla="*/ 587828 h 1166326"/>
              <a:gd name="connsiteX1" fmla="*/ 279918 w 1875453"/>
              <a:gd name="connsiteY1" fmla="*/ 354563 h 1166326"/>
              <a:gd name="connsiteX2" fmla="*/ 755779 w 1875453"/>
              <a:gd name="connsiteY2" fmla="*/ 895738 h 1166326"/>
              <a:gd name="connsiteX3" fmla="*/ 1866122 w 1875453"/>
              <a:gd name="connsiteY3" fmla="*/ 0 h 1166326"/>
              <a:gd name="connsiteX4" fmla="*/ 1875453 w 1875453"/>
              <a:gd name="connsiteY4" fmla="*/ 111967 h 1166326"/>
              <a:gd name="connsiteX5" fmla="*/ 793102 w 1875453"/>
              <a:gd name="connsiteY5" fmla="*/ 1166326 h 1166326"/>
              <a:gd name="connsiteX6" fmla="*/ 289249 w 1875453"/>
              <a:gd name="connsiteY6" fmla="*/ 541175 h 1166326"/>
              <a:gd name="connsiteX7" fmla="*/ 0 w 1875453"/>
              <a:gd name="connsiteY7" fmla="*/ 587828 h 1166326"/>
              <a:gd name="connsiteX0-1" fmla="*/ 0 w 1875453"/>
              <a:gd name="connsiteY0-2" fmla="*/ 587828 h 1166326"/>
              <a:gd name="connsiteX1-3" fmla="*/ 279918 w 1875453"/>
              <a:gd name="connsiteY1-4" fmla="*/ 354563 h 1166326"/>
              <a:gd name="connsiteX2-5" fmla="*/ 755779 w 1875453"/>
              <a:gd name="connsiteY2-6" fmla="*/ 895738 h 1166326"/>
              <a:gd name="connsiteX3-7" fmla="*/ 1866122 w 1875453"/>
              <a:gd name="connsiteY3-8" fmla="*/ 0 h 1166326"/>
              <a:gd name="connsiteX4-9" fmla="*/ 1875453 w 1875453"/>
              <a:gd name="connsiteY4-10" fmla="*/ 111967 h 1166326"/>
              <a:gd name="connsiteX5-11" fmla="*/ 699795 w 1875453"/>
              <a:gd name="connsiteY5-12" fmla="*/ 1166326 h 1166326"/>
              <a:gd name="connsiteX6-13" fmla="*/ 289249 w 1875453"/>
              <a:gd name="connsiteY6-14" fmla="*/ 541175 h 1166326"/>
              <a:gd name="connsiteX7-15" fmla="*/ 0 w 1875453"/>
              <a:gd name="connsiteY7-16" fmla="*/ 587828 h 1166326"/>
              <a:gd name="connsiteX0-17" fmla="*/ 0 w 2043404"/>
              <a:gd name="connsiteY0-18" fmla="*/ 587828 h 1166326"/>
              <a:gd name="connsiteX1-19" fmla="*/ 279918 w 2043404"/>
              <a:gd name="connsiteY1-20" fmla="*/ 354563 h 1166326"/>
              <a:gd name="connsiteX2-21" fmla="*/ 755779 w 2043404"/>
              <a:gd name="connsiteY2-22" fmla="*/ 895738 h 1166326"/>
              <a:gd name="connsiteX3-23" fmla="*/ 1866122 w 2043404"/>
              <a:gd name="connsiteY3-24" fmla="*/ 0 h 1166326"/>
              <a:gd name="connsiteX4-25" fmla="*/ 2043404 w 2043404"/>
              <a:gd name="connsiteY4-26" fmla="*/ 9330 h 1166326"/>
              <a:gd name="connsiteX5-27" fmla="*/ 699795 w 2043404"/>
              <a:gd name="connsiteY5-28" fmla="*/ 1166326 h 1166326"/>
              <a:gd name="connsiteX6-29" fmla="*/ 289249 w 2043404"/>
              <a:gd name="connsiteY6-30" fmla="*/ 541175 h 1166326"/>
              <a:gd name="connsiteX7-31" fmla="*/ 0 w 2043404"/>
              <a:gd name="connsiteY7-32" fmla="*/ 587828 h 1166326"/>
              <a:gd name="connsiteX0-33" fmla="*/ 0 w 2043404"/>
              <a:gd name="connsiteY0-34" fmla="*/ 615820 h 1194318"/>
              <a:gd name="connsiteX1-35" fmla="*/ 279918 w 2043404"/>
              <a:gd name="connsiteY1-36" fmla="*/ 382555 h 1194318"/>
              <a:gd name="connsiteX2-37" fmla="*/ 755779 w 2043404"/>
              <a:gd name="connsiteY2-38" fmla="*/ 923730 h 1194318"/>
              <a:gd name="connsiteX3-39" fmla="*/ 1978090 w 2043404"/>
              <a:gd name="connsiteY3-40" fmla="*/ 0 h 1194318"/>
              <a:gd name="connsiteX4-41" fmla="*/ 2043404 w 2043404"/>
              <a:gd name="connsiteY4-42" fmla="*/ 37322 h 1194318"/>
              <a:gd name="connsiteX5-43" fmla="*/ 699795 w 2043404"/>
              <a:gd name="connsiteY5-44" fmla="*/ 1194318 h 1194318"/>
              <a:gd name="connsiteX6-45" fmla="*/ 289249 w 2043404"/>
              <a:gd name="connsiteY6-46" fmla="*/ 569167 h 1194318"/>
              <a:gd name="connsiteX7-47" fmla="*/ 0 w 2043404"/>
              <a:gd name="connsiteY7-48" fmla="*/ 615820 h 1194318"/>
              <a:gd name="connsiteX0-49" fmla="*/ 0 w 2043404"/>
              <a:gd name="connsiteY0-50" fmla="*/ 615820 h 1194318"/>
              <a:gd name="connsiteX1-51" fmla="*/ 279918 w 2043404"/>
              <a:gd name="connsiteY1-52" fmla="*/ 382555 h 1194318"/>
              <a:gd name="connsiteX2-53" fmla="*/ 755779 w 2043404"/>
              <a:gd name="connsiteY2-54" fmla="*/ 923730 h 1194318"/>
              <a:gd name="connsiteX3-55" fmla="*/ 1978090 w 2043404"/>
              <a:gd name="connsiteY3-56" fmla="*/ 0 h 1194318"/>
              <a:gd name="connsiteX4-57" fmla="*/ 2043404 w 2043404"/>
              <a:gd name="connsiteY4-58" fmla="*/ 37322 h 1194318"/>
              <a:gd name="connsiteX5-59" fmla="*/ 699795 w 2043404"/>
              <a:gd name="connsiteY5-60" fmla="*/ 1194318 h 1194318"/>
              <a:gd name="connsiteX6-61" fmla="*/ 205274 w 2043404"/>
              <a:gd name="connsiteY6-62" fmla="*/ 559836 h 1194318"/>
              <a:gd name="connsiteX7-63" fmla="*/ 0 w 2043404"/>
              <a:gd name="connsiteY7-64" fmla="*/ 615820 h 11943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043404" h="1194318">
                <a:moveTo>
                  <a:pt x="0" y="615820"/>
                </a:moveTo>
                <a:lnTo>
                  <a:pt x="279918" y="382555"/>
                </a:lnTo>
                <a:lnTo>
                  <a:pt x="755779" y="923730"/>
                </a:lnTo>
                <a:lnTo>
                  <a:pt x="1978090" y="0"/>
                </a:lnTo>
                <a:lnTo>
                  <a:pt x="2043404" y="37322"/>
                </a:lnTo>
                <a:lnTo>
                  <a:pt x="699795" y="1194318"/>
                </a:lnTo>
                <a:lnTo>
                  <a:pt x="205274" y="559836"/>
                </a:lnTo>
                <a:lnTo>
                  <a:pt x="0" y="615820"/>
                </a:lnTo>
                <a:close/>
              </a:path>
            </a:pathLst>
          </a:cu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Arial" panose="020B0604020202020204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" t="38896" r="35" b="35016"/>
          <a:stretch>
            <a:fillRect/>
          </a:stretch>
        </p:blipFill>
        <p:spPr>
          <a:xfrm>
            <a:off x="6648" y="78145"/>
            <a:ext cx="12185351" cy="2184655"/>
          </a:xfrm>
          <a:custGeom>
            <a:avLst/>
            <a:gdLst>
              <a:gd name="connsiteX0" fmla="*/ 0 w 12192000"/>
              <a:gd name="connsiteY0" fmla="*/ 0 h 2209747"/>
              <a:gd name="connsiteX1" fmla="*/ 12192000 w 12192000"/>
              <a:gd name="connsiteY1" fmla="*/ 0 h 2209747"/>
              <a:gd name="connsiteX2" fmla="*/ 12192000 w 12192000"/>
              <a:gd name="connsiteY2" fmla="*/ 2209747 h 2209747"/>
              <a:gd name="connsiteX3" fmla="*/ 0 w 12192000"/>
              <a:gd name="connsiteY3" fmla="*/ 2209747 h 2209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209747">
                <a:moveTo>
                  <a:pt x="0" y="0"/>
                </a:moveTo>
                <a:lnTo>
                  <a:pt x="12192000" y="0"/>
                </a:lnTo>
                <a:lnTo>
                  <a:pt x="12192000" y="2209747"/>
                </a:lnTo>
                <a:lnTo>
                  <a:pt x="0" y="2209747"/>
                </a:lnTo>
                <a:close/>
              </a:path>
            </a:pathLst>
          </a:custGeom>
          <a:ln w="76200">
            <a:solidFill>
              <a:schemeClr val="tx1"/>
            </a:solidFill>
          </a:ln>
        </p:spPr>
      </p:pic>
      <p:sp>
        <p:nvSpPr>
          <p:cNvPr id="9" name="文本框 8"/>
          <p:cNvSpPr txBox="1"/>
          <p:nvPr/>
        </p:nvSpPr>
        <p:spPr>
          <a:xfrm>
            <a:off x="-346249" y="620471"/>
            <a:ext cx="222602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alpha val="81000"/>
                  </a:schemeClr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1</a:t>
            </a:r>
            <a:endParaRPr kumimoji="0" lang="zh-CN" altLang="en-US" sz="16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81000"/>
                </a:schemeClr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8" t="36240" r="11528" b="31602"/>
          <a:stretch>
            <a:fillRect/>
          </a:stretch>
        </p:blipFill>
        <p:spPr>
          <a:xfrm>
            <a:off x="9288" y="2357011"/>
            <a:ext cx="12185351" cy="2184655"/>
          </a:xfrm>
          <a:custGeom>
            <a:avLst/>
            <a:gdLst>
              <a:gd name="connsiteX0" fmla="*/ 0 w 12215986"/>
              <a:gd name="connsiteY0" fmla="*/ 0 h 2209747"/>
              <a:gd name="connsiteX1" fmla="*/ 12215986 w 12215986"/>
              <a:gd name="connsiteY1" fmla="*/ 0 h 2209747"/>
              <a:gd name="connsiteX2" fmla="*/ 12215986 w 12215986"/>
              <a:gd name="connsiteY2" fmla="*/ 2209747 h 2209747"/>
              <a:gd name="connsiteX3" fmla="*/ 0 w 12215986"/>
              <a:gd name="connsiteY3" fmla="*/ 2209747 h 2209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15986" h="2209747">
                <a:moveTo>
                  <a:pt x="0" y="0"/>
                </a:moveTo>
                <a:lnTo>
                  <a:pt x="12215986" y="0"/>
                </a:lnTo>
                <a:lnTo>
                  <a:pt x="12215986" y="2209747"/>
                </a:lnTo>
                <a:lnTo>
                  <a:pt x="0" y="2209747"/>
                </a:lnTo>
                <a:close/>
              </a:path>
            </a:pathLst>
          </a:custGeom>
          <a:ln w="76200">
            <a:solidFill>
              <a:schemeClr val="tx1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10296151" y="2852936"/>
            <a:ext cx="222602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alpha val="74000"/>
                  </a:prstClr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2</a:t>
            </a:r>
            <a:endParaRPr kumimoji="0" lang="zh-CN" altLang="en-US" sz="166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alpha val="74000"/>
                </a:prstClr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80" r="172" b="35254"/>
          <a:stretch>
            <a:fillRect/>
          </a:stretch>
        </p:blipFill>
        <p:spPr>
          <a:xfrm>
            <a:off x="6649" y="4595200"/>
            <a:ext cx="12185351" cy="2184655"/>
          </a:xfrm>
          <a:custGeom>
            <a:avLst/>
            <a:gdLst>
              <a:gd name="connsiteX0" fmla="*/ 0 w 12192000"/>
              <a:gd name="connsiteY0" fmla="*/ 0 h 2209747"/>
              <a:gd name="connsiteX1" fmla="*/ 12192000 w 12192000"/>
              <a:gd name="connsiteY1" fmla="*/ 0 h 2209747"/>
              <a:gd name="connsiteX2" fmla="*/ 12192000 w 12192000"/>
              <a:gd name="connsiteY2" fmla="*/ 2209747 h 2209747"/>
              <a:gd name="connsiteX3" fmla="*/ 0 w 12192000"/>
              <a:gd name="connsiteY3" fmla="*/ 2209747 h 2209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209747">
                <a:moveTo>
                  <a:pt x="0" y="0"/>
                </a:moveTo>
                <a:lnTo>
                  <a:pt x="12192000" y="0"/>
                </a:lnTo>
                <a:lnTo>
                  <a:pt x="12192000" y="2209747"/>
                </a:lnTo>
                <a:lnTo>
                  <a:pt x="0" y="2209747"/>
                </a:lnTo>
                <a:close/>
              </a:path>
            </a:pathLst>
          </a:custGeom>
          <a:ln w="76200">
            <a:solidFill>
              <a:schemeClr val="tx1"/>
            </a:solidFill>
          </a:ln>
        </p:spPr>
      </p:pic>
      <p:sp>
        <p:nvSpPr>
          <p:cNvPr id="11" name="文本框 10"/>
          <p:cNvSpPr txBox="1"/>
          <p:nvPr/>
        </p:nvSpPr>
        <p:spPr>
          <a:xfrm>
            <a:off x="0" y="5373216"/>
            <a:ext cx="222602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alpha val="65000"/>
                  </a:schemeClr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3</a:t>
            </a:r>
            <a:endParaRPr kumimoji="0" lang="zh-CN" altLang="en-US" sz="16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65000"/>
                </a:schemeClr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88763" y="-20960"/>
            <a:ext cx="12353452" cy="6858000"/>
          </a:xfrm>
          <a:prstGeom prst="rect">
            <a:avLst/>
          </a:prstGeom>
          <a:solidFill>
            <a:srgbClr val="000000">
              <a:alpha val="4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157009" y="718501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zh-CN" altLang="en-US" sz="4800" b="1" kern="0" dirty="0">
                <a:solidFill>
                  <a:schemeClr val="bg1"/>
                </a:solidFill>
              </a:rPr>
              <a:t>流水侵蚀地貌</a:t>
            </a:r>
          </a:p>
        </p:txBody>
      </p:sp>
      <p:sp>
        <p:nvSpPr>
          <p:cNvPr id="22" name="矩形 21"/>
          <p:cNvSpPr/>
          <p:nvPr/>
        </p:nvSpPr>
        <p:spPr>
          <a:xfrm>
            <a:off x="4157009" y="2997483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zh-CN" altLang="en-US" sz="4800" b="1" kern="0" dirty="0">
                <a:solidFill>
                  <a:schemeClr val="bg1"/>
                </a:solidFill>
              </a:rPr>
              <a:t>流水堆积地貌</a:t>
            </a:r>
          </a:p>
        </p:txBody>
      </p:sp>
      <p:sp>
        <p:nvSpPr>
          <p:cNvPr id="23" name="矩形 22"/>
          <p:cNvSpPr/>
          <p:nvPr/>
        </p:nvSpPr>
        <p:spPr>
          <a:xfrm>
            <a:off x="4157008" y="5272028"/>
            <a:ext cx="37391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>
              <a:defRPr/>
            </a:pPr>
            <a:r>
              <a:rPr lang="zh-CN" altLang="en-US" sz="4800" b="1" kern="0" dirty="0">
                <a:solidFill>
                  <a:schemeClr val="bg1"/>
                </a:solidFill>
              </a:rPr>
              <a:t>滑坡泥石流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2" grpId="0"/>
      <p:bldP spid="2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0" y="186390"/>
            <a:ext cx="1271464" cy="362290"/>
          </a:xfrm>
          <a:custGeom>
            <a:avLst/>
            <a:gdLst>
              <a:gd name="connsiteX0" fmla="*/ 102459 w 1271464"/>
              <a:gd name="connsiteY0" fmla="*/ 126014 h 362290"/>
              <a:gd name="connsiteX1" fmla="*/ 47328 w 1271464"/>
              <a:gd name="connsiteY1" fmla="*/ 181145 h 362290"/>
              <a:gd name="connsiteX2" fmla="*/ 102459 w 1271464"/>
              <a:gd name="connsiteY2" fmla="*/ 236276 h 362290"/>
              <a:gd name="connsiteX3" fmla="*/ 157590 w 1271464"/>
              <a:gd name="connsiteY3" fmla="*/ 181145 h 362290"/>
              <a:gd name="connsiteX4" fmla="*/ 102459 w 1271464"/>
              <a:gd name="connsiteY4" fmla="*/ 126014 h 362290"/>
              <a:gd name="connsiteX5" fmla="*/ 0 w 1271464"/>
              <a:gd name="connsiteY5" fmla="*/ 0 h 362290"/>
              <a:gd name="connsiteX6" fmla="*/ 1090319 w 1271464"/>
              <a:gd name="connsiteY6" fmla="*/ 0 h 362290"/>
              <a:gd name="connsiteX7" fmla="*/ 1271464 w 1271464"/>
              <a:gd name="connsiteY7" fmla="*/ 181145 h 362290"/>
              <a:gd name="connsiteX8" fmla="*/ 1090319 w 1271464"/>
              <a:gd name="connsiteY8" fmla="*/ 362290 h 362290"/>
              <a:gd name="connsiteX9" fmla="*/ 0 w 1271464"/>
              <a:gd name="connsiteY9" fmla="*/ 362290 h 36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1464" h="362290">
                <a:moveTo>
                  <a:pt x="102459" y="126014"/>
                </a:moveTo>
                <a:cubicBezTo>
                  <a:pt x="72011" y="126014"/>
                  <a:pt x="47328" y="150697"/>
                  <a:pt x="47328" y="181145"/>
                </a:cubicBezTo>
                <a:cubicBezTo>
                  <a:pt x="47328" y="211593"/>
                  <a:pt x="72011" y="236276"/>
                  <a:pt x="102459" y="236276"/>
                </a:cubicBezTo>
                <a:cubicBezTo>
                  <a:pt x="132907" y="236276"/>
                  <a:pt x="157590" y="211593"/>
                  <a:pt x="157590" y="181145"/>
                </a:cubicBezTo>
                <a:cubicBezTo>
                  <a:pt x="157590" y="150697"/>
                  <a:pt x="132907" y="126014"/>
                  <a:pt x="102459" y="126014"/>
                </a:cubicBezTo>
                <a:close/>
                <a:moveTo>
                  <a:pt x="0" y="0"/>
                </a:moveTo>
                <a:lnTo>
                  <a:pt x="1090319" y="0"/>
                </a:lnTo>
                <a:lnTo>
                  <a:pt x="1271464" y="181145"/>
                </a:lnTo>
                <a:lnTo>
                  <a:pt x="1090319" y="362290"/>
                </a:lnTo>
                <a:lnTo>
                  <a:pt x="0" y="362290"/>
                </a:lnTo>
                <a:close/>
              </a:path>
            </a:pathLst>
          </a:custGeom>
          <a:solidFill>
            <a:srgbClr val="6EB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练习</a:t>
            </a:r>
          </a:p>
        </p:txBody>
      </p:sp>
      <p:sp>
        <p:nvSpPr>
          <p:cNvPr id="3" name="矩形 2"/>
          <p:cNvSpPr/>
          <p:nvPr/>
        </p:nvSpPr>
        <p:spPr>
          <a:xfrm>
            <a:off x="635732" y="945243"/>
            <a:ext cx="10117124" cy="4967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右图示意某河谷断面经历的一次洪水过程。读图，回答第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6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7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题。</a:t>
            </a:r>
          </a:p>
          <a:p>
            <a:pPr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6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、该河谷</a:t>
            </a:r>
          </a:p>
          <a:p>
            <a:pPr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A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、岩层①比岩层②形成年代早     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cs typeface="+mn-ea"/>
            </a:endParaRPr>
          </a:p>
          <a:p>
            <a:pPr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B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、岩层②比岩层①易受侵蚀</a:t>
            </a:r>
          </a:p>
          <a:p>
            <a:pPr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C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、是断层上发育形成的向斜谷     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cs typeface="+mn-ea"/>
            </a:endParaRPr>
          </a:p>
          <a:p>
            <a:pPr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D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、呈“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V”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型，适宜修建水库</a:t>
            </a:r>
          </a:p>
          <a:p>
            <a:pPr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7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、本次洪水</a:t>
            </a:r>
          </a:p>
          <a:p>
            <a:pPr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A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、水位上升时，河流搬运作用减弱     </a:t>
            </a:r>
          </a:p>
          <a:p>
            <a:pPr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B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、水位下降时，河流含沙量增加</a:t>
            </a:r>
          </a:p>
          <a:p>
            <a:pPr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C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、流量增大时，河流堆积作用增强   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cs typeface="+mn-ea"/>
            </a:endParaRPr>
          </a:p>
          <a:p>
            <a:pPr indent="457200" algn="just">
              <a:lnSpc>
                <a:spcPct val="120000"/>
              </a:lnSpc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D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、河流侵蚀作用使河床加宽变深</a:t>
            </a:r>
          </a:p>
        </p:txBody>
      </p:sp>
      <p:pic>
        <p:nvPicPr>
          <p:cNvPr id="3074" name="图片 25" descr="001Eip7Fty6JCL9E0SKb2&amp;69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22"/>
          <a:stretch>
            <a:fillRect/>
          </a:stretch>
        </p:blipFill>
        <p:spPr bwMode="auto">
          <a:xfrm>
            <a:off x="5758757" y="2204864"/>
            <a:ext cx="5882381" cy="2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任意多边形 4"/>
          <p:cNvSpPr/>
          <p:nvPr/>
        </p:nvSpPr>
        <p:spPr>
          <a:xfrm rot="21062554">
            <a:off x="1070049" y="1972173"/>
            <a:ext cx="738187" cy="430213"/>
          </a:xfrm>
          <a:custGeom>
            <a:avLst/>
            <a:gdLst>
              <a:gd name="connsiteX0" fmla="*/ 0 w 1875453"/>
              <a:gd name="connsiteY0" fmla="*/ 587828 h 1166326"/>
              <a:gd name="connsiteX1" fmla="*/ 279918 w 1875453"/>
              <a:gd name="connsiteY1" fmla="*/ 354563 h 1166326"/>
              <a:gd name="connsiteX2" fmla="*/ 755779 w 1875453"/>
              <a:gd name="connsiteY2" fmla="*/ 895738 h 1166326"/>
              <a:gd name="connsiteX3" fmla="*/ 1866122 w 1875453"/>
              <a:gd name="connsiteY3" fmla="*/ 0 h 1166326"/>
              <a:gd name="connsiteX4" fmla="*/ 1875453 w 1875453"/>
              <a:gd name="connsiteY4" fmla="*/ 111967 h 1166326"/>
              <a:gd name="connsiteX5" fmla="*/ 793102 w 1875453"/>
              <a:gd name="connsiteY5" fmla="*/ 1166326 h 1166326"/>
              <a:gd name="connsiteX6" fmla="*/ 289249 w 1875453"/>
              <a:gd name="connsiteY6" fmla="*/ 541175 h 1166326"/>
              <a:gd name="connsiteX7" fmla="*/ 0 w 1875453"/>
              <a:gd name="connsiteY7" fmla="*/ 587828 h 1166326"/>
              <a:gd name="connsiteX0-1" fmla="*/ 0 w 1875453"/>
              <a:gd name="connsiteY0-2" fmla="*/ 587828 h 1166326"/>
              <a:gd name="connsiteX1-3" fmla="*/ 279918 w 1875453"/>
              <a:gd name="connsiteY1-4" fmla="*/ 354563 h 1166326"/>
              <a:gd name="connsiteX2-5" fmla="*/ 755779 w 1875453"/>
              <a:gd name="connsiteY2-6" fmla="*/ 895738 h 1166326"/>
              <a:gd name="connsiteX3-7" fmla="*/ 1866122 w 1875453"/>
              <a:gd name="connsiteY3-8" fmla="*/ 0 h 1166326"/>
              <a:gd name="connsiteX4-9" fmla="*/ 1875453 w 1875453"/>
              <a:gd name="connsiteY4-10" fmla="*/ 111967 h 1166326"/>
              <a:gd name="connsiteX5-11" fmla="*/ 699795 w 1875453"/>
              <a:gd name="connsiteY5-12" fmla="*/ 1166326 h 1166326"/>
              <a:gd name="connsiteX6-13" fmla="*/ 289249 w 1875453"/>
              <a:gd name="connsiteY6-14" fmla="*/ 541175 h 1166326"/>
              <a:gd name="connsiteX7-15" fmla="*/ 0 w 1875453"/>
              <a:gd name="connsiteY7-16" fmla="*/ 587828 h 1166326"/>
              <a:gd name="connsiteX0-17" fmla="*/ 0 w 2043404"/>
              <a:gd name="connsiteY0-18" fmla="*/ 587828 h 1166326"/>
              <a:gd name="connsiteX1-19" fmla="*/ 279918 w 2043404"/>
              <a:gd name="connsiteY1-20" fmla="*/ 354563 h 1166326"/>
              <a:gd name="connsiteX2-21" fmla="*/ 755779 w 2043404"/>
              <a:gd name="connsiteY2-22" fmla="*/ 895738 h 1166326"/>
              <a:gd name="connsiteX3-23" fmla="*/ 1866122 w 2043404"/>
              <a:gd name="connsiteY3-24" fmla="*/ 0 h 1166326"/>
              <a:gd name="connsiteX4-25" fmla="*/ 2043404 w 2043404"/>
              <a:gd name="connsiteY4-26" fmla="*/ 9330 h 1166326"/>
              <a:gd name="connsiteX5-27" fmla="*/ 699795 w 2043404"/>
              <a:gd name="connsiteY5-28" fmla="*/ 1166326 h 1166326"/>
              <a:gd name="connsiteX6-29" fmla="*/ 289249 w 2043404"/>
              <a:gd name="connsiteY6-30" fmla="*/ 541175 h 1166326"/>
              <a:gd name="connsiteX7-31" fmla="*/ 0 w 2043404"/>
              <a:gd name="connsiteY7-32" fmla="*/ 587828 h 1166326"/>
              <a:gd name="connsiteX0-33" fmla="*/ 0 w 2043404"/>
              <a:gd name="connsiteY0-34" fmla="*/ 615820 h 1194318"/>
              <a:gd name="connsiteX1-35" fmla="*/ 279918 w 2043404"/>
              <a:gd name="connsiteY1-36" fmla="*/ 382555 h 1194318"/>
              <a:gd name="connsiteX2-37" fmla="*/ 755779 w 2043404"/>
              <a:gd name="connsiteY2-38" fmla="*/ 923730 h 1194318"/>
              <a:gd name="connsiteX3-39" fmla="*/ 1978090 w 2043404"/>
              <a:gd name="connsiteY3-40" fmla="*/ 0 h 1194318"/>
              <a:gd name="connsiteX4-41" fmla="*/ 2043404 w 2043404"/>
              <a:gd name="connsiteY4-42" fmla="*/ 37322 h 1194318"/>
              <a:gd name="connsiteX5-43" fmla="*/ 699795 w 2043404"/>
              <a:gd name="connsiteY5-44" fmla="*/ 1194318 h 1194318"/>
              <a:gd name="connsiteX6-45" fmla="*/ 289249 w 2043404"/>
              <a:gd name="connsiteY6-46" fmla="*/ 569167 h 1194318"/>
              <a:gd name="connsiteX7-47" fmla="*/ 0 w 2043404"/>
              <a:gd name="connsiteY7-48" fmla="*/ 615820 h 1194318"/>
              <a:gd name="connsiteX0-49" fmla="*/ 0 w 2043404"/>
              <a:gd name="connsiteY0-50" fmla="*/ 615820 h 1194318"/>
              <a:gd name="connsiteX1-51" fmla="*/ 279918 w 2043404"/>
              <a:gd name="connsiteY1-52" fmla="*/ 382555 h 1194318"/>
              <a:gd name="connsiteX2-53" fmla="*/ 755779 w 2043404"/>
              <a:gd name="connsiteY2-54" fmla="*/ 923730 h 1194318"/>
              <a:gd name="connsiteX3-55" fmla="*/ 1978090 w 2043404"/>
              <a:gd name="connsiteY3-56" fmla="*/ 0 h 1194318"/>
              <a:gd name="connsiteX4-57" fmla="*/ 2043404 w 2043404"/>
              <a:gd name="connsiteY4-58" fmla="*/ 37322 h 1194318"/>
              <a:gd name="connsiteX5-59" fmla="*/ 699795 w 2043404"/>
              <a:gd name="connsiteY5-60" fmla="*/ 1194318 h 1194318"/>
              <a:gd name="connsiteX6-61" fmla="*/ 205274 w 2043404"/>
              <a:gd name="connsiteY6-62" fmla="*/ 559836 h 1194318"/>
              <a:gd name="connsiteX7-63" fmla="*/ 0 w 2043404"/>
              <a:gd name="connsiteY7-64" fmla="*/ 615820 h 11943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043404" h="1194318">
                <a:moveTo>
                  <a:pt x="0" y="615820"/>
                </a:moveTo>
                <a:lnTo>
                  <a:pt x="279918" y="382555"/>
                </a:lnTo>
                <a:lnTo>
                  <a:pt x="755779" y="923730"/>
                </a:lnTo>
                <a:lnTo>
                  <a:pt x="1978090" y="0"/>
                </a:lnTo>
                <a:lnTo>
                  <a:pt x="2043404" y="37322"/>
                </a:lnTo>
                <a:lnTo>
                  <a:pt x="699795" y="1194318"/>
                </a:lnTo>
                <a:lnTo>
                  <a:pt x="205274" y="559836"/>
                </a:lnTo>
                <a:lnTo>
                  <a:pt x="0" y="615820"/>
                </a:lnTo>
                <a:close/>
              </a:path>
            </a:pathLst>
          </a:cu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 rot="21062554">
            <a:off x="902369" y="4563963"/>
            <a:ext cx="738187" cy="430213"/>
          </a:xfrm>
          <a:custGeom>
            <a:avLst/>
            <a:gdLst>
              <a:gd name="connsiteX0" fmla="*/ 0 w 1875453"/>
              <a:gd name="connsiteY0" fmla="*/ 587828 h 1166326"/>
              <a:gd name="connsiteX1" fmla="*/ 279918 w 1875453"/>
              <a:gd name="connsiteY1" fmla="*/ 354563 h 1166326"/>
              <a:gd name="connsiteX2" fmla="*/ 755779 w 1875453"/>
              <a:gd name="connsiteY2" fmla="*/ 895738 h 1166326"/>
              <a:gd name="connsiteX3" fmla="*/ 1866122 w 1875453"/>
              <a:gd name="connsiteY3" fmla="*/ 0 h 1166326"/>
              <a:gd name="connsiteX4" fmla="*/ 1875453 w 1875453"/>
              <a:gd name="connsiteY4" fmla="*/ 111967 h 1166326"/>
              <a:gd name="connsiteX5" fmla="*/ 793102 w 1875453"/>
              <a:gd name="connsiteY5" fmla="*/ 1166326 h 1166326"/>
              <a:gd name="connsiteX6" fmla="*/ 289249 w 1875453"/>
              <a:gd name="connsiteY6" fmla="*/ 541175 h 1166326"/>
              <a:gd name="connsiteX7" fmla="*/ 0 w 1875453"/>
              <a:gd name="connsiteY7" fmla="*/ 587828 h 1166326"/>
              <a:gd name="connsiteX0-1" fmla="*/ 0 w 1875453"/>
              <a:gd name="connsiteY0-2" fmla="*/ 587828 h 1166326"/>
              <a:gd name="connsiteX1-3" fmla="*/ 279918 w 1875453"/>
              <a:gd name="connsiteY1-4" fmla="*/ 354563 h 1166326"/>
              <a:gd name="connsiteX2-5" fmla="*/ 755779 w 1875453"/>
              <a:gd name="connsiteY2-6" fmla="*/ 895738 h 1166326"/>
              <a:gd name="connsiteX3-7" fmla="*/ 1866122 w 1875453"/>
              <a:gd name="connsiteY3-8" fmla="*/ 0 h 1166326"/>
              <a:gd name="connsiteX4-9" fmla="*/ 1875453 w 1875453"/>
              <a:gd name="connsiteY4-10" fmla="*/ 111967 h 1166326"/>
              <a:gd name="connsiteX5-11" fmla="*/ 699795 w 1875453"/>
              <a:gd name="connsiteY5-12" fmla="*/ 1166326 h 1166326"/>
              <a:gd name="connsiteX6-13" fmla="*/ 289249 w 1875453"/>
              <a:gd name="connsiteY6-14" fmla="*/ 541175 h 1166326"/>
              <a:gd name="connsiteX7-15" fmla="*/ 0 w 1875453"/>
              <a:gd name="connsiteY7-16" fmla="*/ 587828 h 1166326"/>
              <a:gd name="connsiteX0-17" fmla="*/ 0 w 2043404"/>
              <a:gd name="connsiteY0-18" fmla="*/ 587828 h 1166326"/>
              <a:gd name="connsiteX1-19" fmla="*/ 279918 w 2043404"/>
              <a:gd name="connsiteY1-20" fmla="*/ 354563 h 1166326"/>
              <a:gd name="connsiteX2-21" fmla="*/ 755779 w 2043404"/>
              <a:gd name="connsiteY2-22" fmla="*/ 895738 h 1166326"/>
              <a:gd name="connsiteX3-23" fmla="*/ 1866122 w 2043404"/>
              <a:gd name="connsiteY3-24" fmla="*/ 0 h 1166326"/>
              <a:gd name="connsiteX4-25" fmla="*/ 2043404 w 2043404"/>
              <a:gd name="connsiteY4-26" fmla="*/ 9330 h 1166326"/>
              <a:gd name="connsiteX5-27" fmla="*/ 699795 w 2043404"/>
              <a:gd name="connsiteY5-28" fmla="*/ 1166326 h 1166326"/>
              <a:gd name="connsiteX6-29" fmla="*/ 289249 w 2043404"/>
              <a:gd name="connsiteY6-30" fmla="*/ 541175 h 1166326"/>
              <a:gd name="connsiteX7-31" fmla="*/ 0 w 2043404"/>
              <a:gd name="connsiteY7-32" fmla="*/ 587828 h 1166326"/>
              <a:gd name="connsiteX0-33" fmla="*/ 0 w 2043404"/>
              <a:gd name="connsiteY0-34" fmla="*/ 615820 h 1194318"/>
              <a:gd name="connsiteX1-35" fmla="*/ 279918 w 2043404"/>
              <a:gd name="connsiteY1-36" fmla="*/ 382555 h 1194318"/>
              <a:gd name="connsiteX2-37" fmla="*/ 755779 w 2043404"/>
              <a:gd name="connsiteY2-38" fmla="*/ 923730 h 1194318"/>
              <a:gd name="connsiteX3-39" fmla="*/ 1978090 w 2043404"/>
              <a:gd name="connsiteY3-40" fmla="*/ 0 h 1194318"/>
              <a:gd name="connsiteX4-41" fmla="*/ 2043404 w 2043404"/>
              <a:gd name="connsiteY4-42" fmla="*/ 37322 h 1194318"/>
              <a:gd name="connsiteX5-43" fmla="*/ 699795 w 2043404"/>
              <a:gd name="connsiteY5-44" fmla="*/ 1194318 h 1194318"/>
              <a:gd name="connsiteX6-45" fmla="*/ 289249 w 2043404"/>
              <a:gd name="connsiteY6-46" fmla="*/ 569167 h 1194318"/>
              <a:gd name="connsiteX7-47" fmla="*/ 0 w 2043404"/>
              <a:gd name="connsiteY7-48" fmla="*/ 615820 h 1194318"/>
              <a:gd name="connsiteX0-49" fmla="*/ 0 w 2043404"/>
              <a:gd name="connsiteY0-50" fmla="*/ 615820 h 1194318"/>
              <a:gd name="connsiteX1-51" fmla="*/ 279918 w 2043404"/>
              <a:gd name="connsiteY1-52" fmla="*/ 382555 h 1194318"/>
              <a:gd name="connsiteX2-53" fmla="*/ 755779 w 2043404"/>
              <a:gd name="connsiteY2-54" fmla="*/ 923730 h 1194318"/>
              <a:gd name="connsiteX3-55" fmla="*/ 1978090 w 2043404"/>
              <a:gd name="connsiteY3-56" fmla="*/ 0 h 1194318"/>
              <a:gd name="connsiteX4-57" fmla="*/ 2043404 w 2043404"/>
              <a:gd name="connsiteY4-58" fmla="*/ 37322 h 1194318"/>
              <a:gd name="connsiteX5-59" fmla="*/ 699795 w 2043404"/>
              <a:gd name="connsiteY5-60" fmla="*/ 1194318 h 1194318"/>
              <a:gd name="connsiteX6-61" fmla="*/ 205274 w 2043404"/>
              <a:gd name="connsiteY6-62" fmla="*/ 559836 h 1194318"/>
              <a:gd name="connsiteX7-63" fmla="*/ 0 w 2043404"/>
              <a:gd name="connsiteY7-64" fmla="*/ 615820 h 11943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043404" h="1194318">
                <a:moveTo>
                  <a:pt x="0" y="615820"/>
                </a:moveTo>
                <a:lnTo>
                  <a:pt x="279918" y="382555"/>
                </a:lnTo>
                <a:lnTo>
                  <a:pt x="755779" y="923730"/>
                </a:lnTo>
                <a:lnTo>
                  <a:pt x="1978090" y="0"/>
                </a:lnTo>
                <a:lnTo>
                  <a:pt x="2043404" y="37322"/>
                </a:lnTo>
                <a:lnTo>
                  <a:pt x="699795" y="1194318"/>
                </a:lnTo>
                <a:lnTo>
                  <a:pt x="205274" y="559836"/>
                </a:lnTo>
                <a:lnTo>
                  <a:pt x="0" y="615820"/>
                </a:lnTo>
                <a:close/>
              </a:path>
            </a:pathLst>
          </a:cu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Arial" panose="020B0604020202020204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"/>
          <p:cNvGrpSpPr/>
          <p:nvPr/>
        </p:nvGrpSpPr>
        <p:grpSpPr>
          <a:xfrm>
            <a:off x="1316355" y="800100"/>
            <a:ext cx="8659495" cy="3842385"/>
            <a:chOff x="2531333" y="3662125"/>
            <a:chExt cx="5035369" cy="2049098"/>
          </a:xfrm>
        </p:grpSpPr>
        <p:sp>
          <p:nvSpPr>
            <p:cNvPr id="3" name="任意多边形 2"/>
            <p:cNvSpPr/>
            <p:nvPr/>
          </p:nvSpPr>
          <p:spPr>
            <a:xfrm>
              <a:off x="7249798" y="4403523"/>
              <a:ext cx="316927" cy="772156"/>
            </a:xfrm>
            <a:custGeom>
              <a:avLst/>
              <a:gdLst>
                <a:gd name="connsiteX0" fmla="*/ 214514 w 643139"/>
                <a:gd name="connsiteY0" fmla="*/ 1564481 h 1564481"/>
                <a:gd name="connsiteX1" fmla="*/ 214514 w 643139"/>
                <a:gd name="connsiteY1" fmla="*/ 1564481 h 1564481"/>
                <a:gd name="connsiteX2" fmla="*/ 233564 w 643139"/>
                <a:gd name="connsiteY2" fmla="*/ 1554956 h 1564481"/>
                <a:gd name="connsiteX3" fmla="*/ 240708 w 643139"/>
                <a:gd name="connsiteY3" fmla="*/ 1540669 h 1564481"/>
                <a:gd name="connsiteX4" fmla="*/ 245470 w 643139"/>
                <a:gd name="connsiteY4" fmla="*/ 1531144 h 1564481"/>
                <a:gd name="connsiteX5" fmla="*/ 238326 w 643139"/>
                <a:gd name="connsiteY5" fmla="*/ 1526381 h 1564481"/>
                <a:gd name="connsiteX6" fmla="*/ 235945 w 643139"/>
                <a:gd name="connsiteY6" fmla="*/ 1519237 h 1564481"/>
                <a:gd name="connsiteX7" fmla="*/ 231183 w 643139"/>
                <a:gd name="connsiteY7" fmla="*/ 1509712 h 1564481"/>
                <a:gd name="connsiteX8" fmla="*/ 250233 w 643139"/>
                <a:gd name="connsiteY8" fmla="*/ 1502569 h 1564481"/>
                <a:gd name="connsiteX9" fmla="*/ 274045 w 643139"/>
                <a:gd name="connsiteY9" fmla="*/ 1500187 h 1564481"/>
                <a:gd name="connsiteX10" fmla="*/ 278808 w 643139"/>
                <a:gd name="connsiteY10" fmla="*/ 1493044 h 1564481"/>
                <a:gd name="connsiteX11" fmla="*/ 278808 w 643139"/>
                <a:gd name="connsiteY11" fmla="*/ 1471612 h 1564481"/>
                <a:gd name="connsiteX12" fmla="*/ 293095 w 643139"/>
                <a:gd name="connsiteY12" fmla="*/ 1469231 h 1564481"/>
                <a:gd name="connsiteX13" fmla="*/ 300239 w 643139"/>
                <a:gd name="connsiteY13" fmla="*/ 1466850 h 1564481"/>
                <a:gd name="connsiteX14" fmla="*/ 302620 w 643139"/>
                <a:gd name="connsiteY14" fmla="*/ 1438275 h 1564481"/>
                <a:gd name="connsiteX15" fmla="*/ 288333 w 643139"/>
                <a:gd name="connsiteY15" fmla="*/ 1433512 h 1564481"/>
                <a:gd name="connsiteX16" fmla="*/ 285951 w 643139"/>
                <a:gd name="connsiteY16" fmla="*/ 1426369 h 1564481"/>
                <a:gd name="connsiteX17" fmla="*/ 271664 w 643139"/>
                <a:gd name="connsiteY17" fmla="*/ 1412081 h 1564481"/>
                <a:gd name="connsiteX18" fmla="*/ 254995 w 643139"/>
                <a:gd name="connsiteY18" fmla="*/ 1409700 h 1564481"/>
                <a:gd name="connsiteX19" fmla="*/ 250233 w 643139"/>
                <a:gd name="connsiteY19" fmla="*/ 1395412 h 1564481"/>
                <a:gd name="connsiteX20" fmla="*/ 247851 w 643139"/>
                <a:gd name="connsiteY20" fmla="*/ 1388269 h 1564481"/>
                <a:gd name="connsiteX21" fmla="*/ 250233 w 643139"/>
                <a:gd name="connsiteY21" fmla="*/ 1373981 h 1564481"/>
                <a:gd name="connsiteX22" fmla="*/ 281189 w 643139"/>
                <a:gd name="connsiteY22" fmla="*/ 1383506 h 1564481"/>
                <a:gd name="connsiteX23" fmla="*/ 288333 w 643139"/>
                <a:gd name="connsiteY23" fmla="*/ 1385887 h 1564481"/>
                <a:gd name="connsiteX24" fmla="*/ 314526 w 643139"/>
                <a:gd name="connsiteY24" fmla="*/ 1390650 h 1564481"/>
                <a:gd name="connsiteX25" fmla="*/ 328814 w 643139"/>
                <a:gd name="connsiteY25" fmla="*/ 1376362 h 1564481"/>
                <a:gd name="connsiteX26" fmla="*/ 335958 w 643139"/>
                <a:gd name="connsiteY26" fmla="*/ 1369219 h 1564481"/>
                <a:gd name="connsiteX27" fmla="*/ 338339 w 643139"/>
                <a:gd name="connsiteY27" fmla="*/ 1378744 h 1564481"/>
                <a:gd name="connsiteX28" fmla="*/ 352626 w 643139"/>
                <a:gd name="connsiteY28" fmla="*/ 1388269 h 1564481"/>
                <a:gd name="connsiteX29" fmla="*/ 345483 w 643139"/>
                <a:gd name="connsiteY29" fmla="*/ 1373981 h 1564481"/>
                <a:gd name="connsiteX30" fmla="*/ 343101 w 643139"/>
                <a:gd name="connsiteY30" fmla="*/ 1364456 h 1564481"/>
                <a:gd name="connsiteX31" fmla="*/ 347864 w 643139"/>
                <a:gd name="connsiteY31" fmla="*/ 1335881 h 1564481"/>
                <a:gd name="connsiteX32" fmla="*/ 362151 w 643139"/>
                <a:gd name="connsiteY32" fmla="*/ 1331119 h 1564481"/>
                <a:gd name="connsiteX33" fmla="*/ 374058 w 643139"/>
                <a:gd name="connsiteY33" fmla="*/ 1307306 h 1564481"/>
                <a:gd name="connsiteX34" fmla="*/ 378820 w 643139"/>
                <a:gd name="connsiteY34" fmla="*/ 1297781 h 1564481"/>
                <a:gd name="connsiteX35" fmla="*/ 369295 w 643139"/>
                <a:gd name="connsiteY35" fmla="*/ 1295400 h 1564481"/>
                <a:gd name="connsiteX36" fmla="*/ 355008 w 643139"/>
                <a:gd name="connsiteY36" fmla="*/ 1290637 h 1564481"/>
                <a:gd name="connsiteX37" fmla="*/ 359770 w 643139"/>
                <a:gd name="connsiteY37" fmla="*/ 1271587 h 1564481"/>
                <a:gd name="connsiteX38" fmla="*/ 364533 w 643139"/>
                <a:gd name="connsiteY38" fmla="*/ 1264444 h 1564481"/>
                <a:gd name="connsiteX39" fmla="*/ 378820 w 643139"/>
                <a:gd name="connsiteY39" fmla="*/ 1262062 h 1564481"/>
                <a:gd name="connsiteX40" fmla="*/ 381201 w 643139"/>
                <a:gd name="connsiteY40" fmla="*/ 1252537 h 1564481"/>
                <a:gd name="connsiteX41" fmla="*/ 383583 w 643139"/>
                <a:gd name="connsiteY41" fmla="*/ 1240631 h 1564481"/>
                <a:gd name="connsiteX42" fmla="*/ 388345 w 643139"/>
                <a:gd name="connsiteY42" fmla="*/ 1233487 h 1564481"/>
                <a:gd name="connsiteX43" fmla="*/ 419301 w 643139"/>
                <a:gd name="connsiteY43" fmla="*/ 1245394 h 1564481"/>
                <a:gd name="connsiteX44" fmla="*/ 421683 w 643139"/>
                <a:gd name="connsiteY44" fmla="*/ 1252537 h 1564481"/>
                <a:gd name="connsiteX45" fmla="*/ 426445 w 643139"/>
                <a:gd name="connsiteY45" fmla="*/ 1285875 h 1564481"/>
                <a:gd name="connsiteX46" fmla="*/ 433589 w 643139"/>
                <a:gd name="connsiteY46" fmla="*/ 1293019 h 1564481"/>
                <a:gd name="connsiteX47" fmla="*/ 431208 w 643139"/>
                <a:gd name="connsiteY47" fmla="*/ 1300162 h 1564481"/>
                <a:gd name="connsiteX48" fmla="*/ 409776 w 643139"/>
                <a:gd name="connsiteY48" fmla="*/ 1304925 h 1564481"/>
                <a:gd name="connsiteX49" fmla="*/ 402633 w 643139"/>
                <a:gd name="connsiteY49" fmla="*/ 1312069 h 1564481"/>
                <a:gd name="connsiteX50" fmla="*/ 390726 w 643139"/>
                <a:gd name="connsiteY50" fmla="*/ 1335881 h 1564481"/>
                <a:gd name="connsiteX51" fmla="*/ 393108 w 643139"/>
                <a:gd name="connsiteY51" fmla="*/ 1350169 h 1564481"/>
                <a:gd name="connsiteX52" fmla="*/ 400251 w 643139"/>
                <a:gd name="connsiteY52" fmla="*/ 1354931 h 1564481"/>
                <a:gd name="connsiteX53" fmla="*/ 407395 w 643139"/>
                <a:gd name="connsiteY53" fmla="*/ 1362075 h 1564481"/>
                <a:gd name="connsiteX54" fmla="*/ 409776 w 643139"/>
                <a:gd name="connsiteY54" fmla="*/ 1369219 h 1564481"/>
                <a:gd name="connsiteX55" fmla="*/ 416920 w 643139"/>
                <a:gd name="connsiteY55" fmla="*/ 1366837 h 1564481"/>
                <a:gd name="connsiteX56" fmla="*/ 426445 w 643139"/>
                <a:gd name="connsiteY56" fmla="*/ 1354931 h 1564481"/>
                <a:gd name="connsiteX57" fmla="*/ 426445 w 643139"/>
                <a:gd name="connsiteY57" fmla="*/ 1323975 h 1564481"/>
                <a:gd name="connsiteX58" fmla="*/ 435970 w 643139"/>
                <a:gd name="connsiteY58" fmla="*/ 1307306 h 1564481"/>
                <a:gd name="connsiteX59" fmla="*/ 445495 w 643139"/>
                <a:gd name="connsiteY59" fmla="*/ 1309687 h 1564481"/>
                <a:gd name="connsiteX60" fmla="*/ 455020 w 643139"/>
                <a:gd name="connsiteY60" fmla="*/ 1316831 h 1564481"/>
                <a:gd name="connsiteX61" fmla="*/ 462164 w 643139"/>
                <a:gd name="connsiteY61" fmla="*/ 1314450 h 1564481"/>
                <a:gd name="connsiteX62" fmla="*/ 466926 w 643139"/>
                <a:gd name="connsiteY62" fmla="*/ 1304925 h 1564481"/>
                <a:gd name="connsiteX63" fmla="*/ 474070 w 643139"/>
                <a:gd name="connsiteY63" fmla="*/ 1273969 h 1564481"/>
                <a:gd name="connsiteX64" fmla="*/ 469308 w 643139"/>
                <a:gd name="connsiteY64" fmla="*/ 1266825 h 1564481"/>
                <a:gd name="connsiteX65" fmla="*/ 469308 w 643139"/>
                <a:gd name="connsiteY65" fmla="*/ 1250156 h 1564481"/>
                <a:gd name="connsiteX66" fmla="*/ 476451 w 643139"/>
                <a:gd name="connsiteY66" fmla="*/ 1245394 h 1564481"/>
                <a:gd name="connsiteX67" fmla="*/ 495501 w 643139"/>
                <a:gd name="connsiteY67" fmla="*/ 1243012 h 1564481"/>
                <a:gd name="connsiteX68" fmla="*/ 502645 w 643139"/>
                <a:gd name="connsiteY68" fmla="*/ 1240631 h 1564481"/>
                <a:gd name="connsiteX69" fmla="*/ 512170 w 643139"/>
                <a:gd name="connsiteY69" fmla="*/ 1247775 h 1564481"/>
                <a:gd name="connsiteX70" fmla="*/ 543126 w 643139"/>
                <a:gd name="connsiteY70" fmla="*/ 1257300 h 1564481"/>
                <a:gd name="connsiteX71" fmla="*/ 552651 w 643139"/>
                <a:gd name="connsiteY71" fmla="*/ 1252537 h 1564481"/>
                <a:gd name="connsiteX72" fmla="*/ 557414 w 643139"/>
                <a:gd name="connsiteY72" fmla="*/ 1240631 h 1564481"/>
                <a:gd name="connsiteX73" fmla="*/ 564558 w 643139"/>
                <a:gd name="connsiteY73" fmla="*/ 1233487 h 1564481"/>
                <a:gd name="connsiteX74" fmla="*/ 535983 w 643139"/>
                <a:gd name="connsiteY74" fmla="*/ 1226344 h 1564481"/>
                <a:gd name="connsiteX75" fmla="*/ 526458 w 643139"/>
                <a:gd name="connsiteY75" fmla="*/ 1219200 h 1564481"/>
                <a:gd name="connsiteX76" fmla="*/ 521695 w 643139"/>
                <a:gd name="connsiteY76" fmla="*/ 1209675 h 1564481"/>
                <a:gd name="connsiteX77" fmla="*/ 519314 w 643139"/>
                <a:gd name="connsiteY77" fmla="*/ 1200150 h 1564481"/>
                <a:gd name="connsiteX78" fmla="*/ 514551 w 643139"/>
                <a:gd name="connsiteY78" fmla="*/ 1193006 h 1564481"/>
                <a:gd name="connsiteX79" fmla="*/ 524076 w 643139"/>
                <a:gd name="connsiteY79" fmla="*/ 1166812 h 1564481"/>
                <a:gd name="connsiteX80" fmla="*/ 533601 w 643139"/>
                <a:gd name="connsiteY80" fmla="*/ 1159669 h 1564481"/>
                <a:gd name="connsiteX81" fmla="*/ 502645 w 643139"/>
                <a:gd name="connsiteY81" fmla="*/ 1162050 h 1564481"/>
                <a:gd name="connsiteX82" fmla="*/ 485976 w 643139"/>
                <a:gd name="connsiteY82" fmla="*/ 1119187 h 1564481"/>
                <a:gd name="connsiteX83" fmla="*/ 466926 w 643139"/>
                <a:gd name="connsiteY83" fmla="*/ 1109662 h 1564481"/>
                <a:gd name="connsiteX84" fmla="*/ 462164 w 643139"/>
                <a:gd name="connsiteY84" fmla="*/ 1102519 h 1564481"/>
                <a:gd name="connsiteX85" fmla="*/ 505026 w 643139"/>
                <a:gd name="connsiteY85" fmla="*/ 1085850 h 1564481"/>
                <a:gd name="connsiteX86" fmla="*/ 509789 w 643139"/>
                <a:gd name="connsiteY86" fmla="*/ 1078706 h 1564481"/>
                <a:gd name="connsiteX87" fmla="*/ 519314 w 643139"/>
                <a:gd name="connsiteY87" fmla="*/ 1076325 h 1564481"/>
                <a:gd name="connsiteX88" fmla="*/ 526458 w 643139"/>
                <a:gd name="connsiteY88" fmla="*/ 1073944 h 1564481"/>
                <a:gd name="connsiteX89" fmla="*/ 533601 w 643139"/>
                <a:gd name="connsiteY89" fmla="*/ 1026319 h 1564481"/>
                <a:gd name="connsiteX90" fmla="*/ 526458 w 643139"/>
                <a:gd name="connsiteY90" fmla="*/ 1028700 h 1564481"/>
                <a:gd name="connsiteX91" fmla="*/ 521695 w 643139"/>
                <a:gd name="connsiteY91" fmla="*/ 1021556 h 1564481"/>
                <a:gd name="connsiteX92" fmla="*/ 497883 w 643139"/>
                <a:gd name="connsiteY92" fmla="*/ 1016794 h 1564481"/>
                <a:gd name="connsiteX93" fmla="*/ 490739 w 643139"/>
                <a:gd name="connsiteY93" fmla="*/ 1014412 h 1564481"/>
                <a:gd name="connsiteX94" fmla="*/ 481214 w 643139"/>
                <a:gd name="connsiteY94" fmla="*/ 1012031 h 1564481"/>
                <a:gd name="connsiteX95" fmla="*/ 474070 w 643139"/>
                <a:gd name="connsiteY95" fmla="*/ 1002506 h 1564481"/>
                <a:gd name="connsiteX96" fmla="*/ 476451 w 643139"/>
                <a:gd name="connsiteY96" fmla="*/ 995362 h 1564481"/>
                <a:gd name="connsiteX97" fmla="*/ 497883 w 643139"/>
                <a:gd name="connsiteY97" fmla="*/ 992981 h 1564481"/>
                <a:gd name="connsiteX98" fmla="*/ 509789 w 643139"/>
                <a:gd name="connsiteY98" fmla="*/ 1000125 h 1564481"/>
                <a:gd name="connsiteX99" fmla="*/ 516933 w 643139"/>
                <a:gd name="connsiteY99" fmla="*/ 1004887 h 1564481"/>
                <a:gd name="connsiteX100" fmla="*/ 524076 w 643139"/>
                <a:gd name="connsiteY100" fmla="*/ 1007269 h 1564481"/>
                <a:gd name="connsiteX101" fmla="*/ 547889 w 643139"/>
                <a:gd name="connsiteY101" fmla="*/ 1012031 h 1564481"/>
                <a:gd name="connsiteX102" fmla="*/ 550270 w 643139"/>
                <a:gd name="connsiteY102" fmla="*/ 1004887 h 1564481"/>
                <a:gd name="connsiteX103" fmla="*/ 547889 w 643139"/>
                <a:gd name="connsiteY103" fmla="*/ 990600 h 1564481"/>
                <a:gd name="connsiteX104" fmla="*/ 521695 w 643139"/>
                <a:gd name="connsiteY104" fmla="*/ 981075 h 1564481"/>
                <a:gd name="connsiteX105" fmla="*/ 524076 w 643139"/>
                <a:gd name="connsiteY105" fmla="*/ 947737 h 1564481"/>
                <a:gd name="connsiteX106" fmla="*/ 514551 w 643139"/>
                <a:gd name="connsiteY106" fmla="*/ 952500 h 1564481"/>
                <a:gd name="connsiteX107" fmla="*/ 509789 w 643139"/>
                <a:gd name="connsiteY107" fmla="*/ 962025 h 1564481"/>
                <a:gd name="connsiteX108" fmla="*/ 497883 w 643139"/>
                <a:gd name="connsiteY108" fmla="*/ 964406 h 1564481"/>
                <a:gd name="connsiteX109" fmla="*/ 459783 w 643139"/>
                <a:gd name="connsiteY109" fmla="*/ 962025 h 1564481"/>
                <a:gd name="connsiteX110" fmla="*/ 476451 w 643139"/>
                <a:gd name="connsiteY110" fmla="*/ 954881 h 1564481"/>
                <a:gd name="connsiteX111" fmla="*/ 483595 w 643139"/>
                <a:gd name="connsiteY111" fmla="*/ 952500 h 1564481"/>
                <a:gd name="connsiteX112" fmla="*/ 490739 w 643139"/>
                <a:gd name="connsiteY112" fmla="*/ 947737 h 1564481"/>
                <a:gd name="connsiteX113" fmla="*/ 497883 w 643139"/>
                <a:gd name="connsiteY113" fmla="*/ 945356 h 1564481"/>
                <a:gd name="connsiteX114" fmla="*/ 502645 w 643139"/>
                <a:gd name="connsiteY114" fmla="*/ 931069 h 1564481"/>
                <a:gd name="connsiteX115" fmla="*/ 509789 w 643139"/>
                <a:gd name="connsiteY115" fmla="*/ 926306 h 1564481"/>
                <a:gd name="connsiteX116" fmla="*/ 469308 w 643139"/>
                <a:gd name="connsiteY116" fmla="*/ 928687 h 1564481"/>
                <a:gd name="connsiteX117" fmla="*/ 459783 w 643139"/>
                <a:gd name="connsiteY117" fmla="*/ 940594 h 1564481"/>
                <a:gd name="connsiteX118" fmla="*/ 457401 w 643139"/>
                <a:gd name="connsiteY118" fmla="*/ 933450 h 1564481"/>
                <a:gd name="connsiteX119" fmla="*/ 452639 w 643139"/>
                <a:gd name="connsiteY119" fmla="*/ 926306 h 1564481"/>
                <a:gd name="connsiteX120" fmla="*/ 455020 w 643139"/>
                <a:gd name="connsiteY120" fmla="*/ 919162 h 1564481"/>
                <a:gd name="connsiteX121" fmla="*/ 466926 w 643139"/>
                <a:gd name="connsiteY121" fmla="*/ 916781 h 1564481"/>
                <a:gd name="connsiteX122" fmla="*/ 476451 w 643139"/>
                <a:gd name="connsiteY122" fmla="*/ 869156 h 1564481"/>
                <a:gd name="connsiteX123" fmla="*/ 493120 w 643139"/>
                <a:gd name="connsiteY123" fmla="*/ 866775 h 1564481"/>
                <a:gd name="connsiteX124" fmla="*/ 502645 w 643139"/>
                <a:gd name="connsiteY124" fmla="*/ 862012 h 1564481"/>
                <a:gd name="connsiteX125" fmla="*/ 512170 w 643139"/>
                <a:gd name="connsiteY125" fmla="*/ 852487 h 1564481"/>
                <a:gd name="connsiteX126" fmla="*/ 519314 w 643139"/>
                <a:gd name="connsiteY126" fmla="*/ 857250 h 1564481"/>
                <a:gd name="connsiteX127" fmla="*/ 521695 w 643139"/>
                <a:gd name="connsiteY127" fmla="*/ 892969 h 1564481"/>
                <a:gd name="connsiteX128" fmla="*/ 528839 w 643139"/>
                <a:gd name="connsiteY128" fmla="*/ 895350 h 1564481"/>
                <a:gd name="connsiteX129" fmla="*/ 533601 w 643139"/>
                <a:gd name="connsiteY129" fmla="*/ 904875 h 1564481"/>
                <a:gd name="connsiteX130" fmla="*/ 545508 w 643139"/>
                <a:gd name="connsiteY130" fmla="*/ 902494 h 1564481"/>
                <a:gd name="connsiteX131" fmla="*/ 545508 w 643139"/>
                <a:gd name="connsiteY131" fmla="*/ 864394 h 1564481"/>
                <a:gd name="connsiteX132" fmla="*/ 543126 w 643139"/>
                <a:gd name="connsiteY132" fmla="*/ 835819 h 1564481"/>
                <a:gd name="connsiteX133" fmla="*/ 545508 w 643139"/>
                <a:gd name="connsiteY133" fmla="*/ 826294 h 1564481"/>
                <a:gd name="connsiteX134" fmla="*/ 566939 w 643139"/>
                <a:gd name="connsiteY134" fmla="*/ 838200 h 1564481"/>
                <a:gd name="connsiteX135" fmla="*/ 569320 w 643139"/>
                <a:gd name="connsiteY135" fmla="*/ 852487 h 1564481"/>
                <a:gd name="connsiteX136" fmla="*/ 571701 w 643139"/>
                <a:gd name="connsiteY136" fmla="*/ 904875 h 1564481"/>
                <a:gd name="connsiteX137" fmla="*/ 583608 w 643139"/>
                <a:gd name="connsiteY137" fmla="*/ 902494 h 1564481"/>
                <a:gd name="connsiteX138" fmla="*/ 588370 w 643139"/>
                <a:gd name="connsiteY138" fmla="*/ 895350 h 1564481"/>
                <a:gd name="connsiteX139" fmla="*/ 595514 w 643139"/>
                <a:gd name="connsiteY139" fmla="*/ 890587 h 1564481"/>
                <a:gd name="connsiteX140" fmla="*/ 602658 w 643139"/>
                <a:gd name="connsiteY140" fmla="*/ 883444 h 1564481"/>
                <a:gd name="connsiteX141" fmla="*/ 605039 w 643139"/>
                <a:gd name="connsiteY141" fmla="*/ 876300 h 1564481"/>
                <a:gd name="connsiteX142" fmla="*/ 609801 w 643139"/>
                <a:gd name="connsiteY142" fmla="*/ 869156 h 1564481"/>
                <a:gd name="connsiteX143" fmla="*/ 619326 w 643139"/>
                <a:gd name="connsiteY143" fmla="*/ 854869 h 1564481"/>
                <a:gd name="connsiteX144" fmla="*/ 619326 w 643139"/>
                <a:gd name="connsiteY144" fmla="*/ 838200 h 1564481"/>
                <a:gd name="connsiteX145" fmla="*/ 612183 w 643139"/>
                <a:gd name="connsiteY145" fmla="*/ 840581 h 1564481"/>
                <a:gd name="connsiteX146" fmla="*/ 605039 w 643139"/>
                <a:gd name="connsiteY146" fmla="*/ 845344 h 1564481"/>
                <a:gd name="connsiteX147" fmla="*/ 597895 w 643139"/>
                <a:gd name="connsiteY147" fmla="*/ 821531 h 1564481"/>
                <a:gd name="connsiteX148" fmla="*/ 590751 w 643139"/>
                <a:gd name="connsiteY148" fmla="*/ 814387 h 1564481"/>
                <a:gd name="connsiteX149" fmla="*/ 588370 w 643139"/>
                <a:gd name="connsiteY149" fmla="*/ 804862 h 1564481"/>
                <a:gd name="connsiteX150" fmla="*/ 600276 w 643139"/>
                <a:gd name="connsiteY150" fmla="*/ 792956 h 1564481"/>
                <a:gd name="connsiteX151" fmla="*/ 614564 w 643139"/>
                <a:gd name="connsiteY151" fmla="*/ 788194 h 1564481"/>
                <a:gd name="connsiteX152" fmla="*/ 609801 w 643139"/>
                <a:gd name="connsiteY152" fmla="*/ 781050 h 1564481"/>
                <a:gd name="connsiteX153" fmla="*/ 607420 w 643139"/>
                <a:gd name="connsiteY153" fmla="*/ 771525 h 1564481"/>
                <a:gd name="connsiteX154" fmla="*/ 593133 w 643139"/>
                <a:gd name="connsiteY154" fmla="*/ 769144 h 1564481"/>
                <a:gd name="connsiteX155" fmla="*/ 588370 w 643139"/>
                <a:gd name="connsiteY155" fmla="*/ 762000 h 1564481"/>
                <a:gd name="connsiteX156" fmla="*/ 600276 w 643139"/>
                <a:gd name="connsiteY156" fmla="*/ 750094 h 1564481"/>
                <a:gd name="connsiteX157" fmla="*/ 602658 w 643139"/>
                <a:gd name="connsiteY157" fmla="*/ 742950 h 1564481"/>
                <a:gd name="connsiteX158" fmla="*/ 609801 w 643139"/>
                <a:gd name="connsiteY158" fmla="*/ 740569 h 1564481"/>
                <a:gd name="connsiteX159" fmla="*/ 612183 w 643139"/>
                <a:gd name="connsiteY159" fmla="*/ 731044 h 1564481"/>
                <a:gd name="connsiteX160" fmla="*/ 605039 w 643139"/>
                <a:gd name="connsiteY160" fmla="*/ 726281 h 1564481"/>
                <a:gd name="connsiteX161" fmla="*/ 595514 w 643139"/>
                <a:gd name="connsiteY161" fmla="*/ 723900 h 1564481"/>
                <a:gd name="connsiteX162" fmla="*/ 593133 w 643139"/>
                <a:gd name="connsiteY162" fmla="*/ 716756 h 1564481"/>
                <a:gd name="connsiteX163" fmla="*/ 583608 w 643139"/>
                <a:gd name="connsiteY163" fmla="*/ 711994 h 1564481"/>
                <a:gd name="connsiteX164" fmla="*/ 569320 w 643139"/>
                <a:gd name="connsiteY164" fmla="*/ 719137 h 1564481"/>
                <a:gd name="connsiteX165" fmla="*/ 559795 w 643139"/>
                <a:gd name="connsiteY165" fmla="*/ 723900 h 1564481"/>
                <a:gd name="connsiteX166" fmla="*/ 535983 w 643139"/>
                <a:gd name="connsiteY166" fmla="*/ 726281 h 1564481"/>
                <a:gd name="connsiteX167" fmla="*/ 533601 w 643139"/>
                <a:gd name="connsiteY167" fmla="*/ 733425 h 1564481"/>
                <a:gd name="connsiteX168" fmla="*/ 543126 w 643139"/>
                <a:gd name="connsiteY168" fmla="*/ 757237 h 1564481"/>
                <a:gd name="connsiteX169" fmla="*/ 555033 w 643139"/>
                <a:gd name="connsiteY169" fmla="*/ 759619 h 1564481"/>
                <a:gd name="connsiteX170" fmla="*/ 555033 w 643139"/>
                <a:gd name="connsiteY170" fmla="*/ 781050 h 1564481"/>
                <a:gd name="connsiteX171" fmla="*/ 543126 w 643139"/>
                <a:gd name="connsiteY171" fmla="*/ 778669 h 1564481"/>
                <a:gd name="connsiteX172" fmla="*/ 540745 w 643139"/>
                <a:gd name="connsiteY172" fmla="*/ 771525 h 1564481"/>
                <a:gd name="connsiteX173" fmla="*/ 516933 w 643139"/>
                <a:gd name="connsiteY173" fmla="*/ 766762 h 1564481"/>
                <a:gd name="connsiteX174" fmla="*/ 514551 w 643139"/>
                <a:gd name="connsiteY174" fmla="*/ 773906 h 1564481"/>
                <a:gd name="connsiteX175" fmla="*/ 507408 w 643139"/>
                <a:gd name="connsiteY175" fmla="*/ 776287 h 1564481"/>
                <a:gd name="connsiteX176" fmla="*/ 483595 w 643139"/>
                <a:gd name="connsiteY176" fmla="*/ 778669 h 1564481"/>
                <a:gd name="connsiteX177" fmla="*/ 478833 w 643139"/>
                <a:gd name="connsiteY177" fmla="*/ 785812 h 1564481"/>
                <a:gd name="connsiteX178" fmla="*/ 476451 w 643139"/>
                <a:gd name="connsiteY178" fmla="*/ 797719 h 1564481"/>
                <a:gd name="connsiteX179" fmla="*/ 474070 w 643139"/>
                <a:gd name="connsiteY179" fmla="*/ 804862 h 1564481"/>
                <a:gd name="connsiteX180" fmla="*/ 457401 w 643139"/>
                <a:gd name="connsiteY180" fmla="*/ 800100 h 1564481"/>
                <a:gd name="connsiteX181" fmla="*/ 445495 w 643139"/>
                <a:gd name="connsiteY181" fmla="*/ 797719 h 1564481"/>
                <a:gd name="connsiteX182" fmla="*/ 440733 w 643139"/>
                <a:gd name="connsiteY182" fmla="*/ 807244 h 1564481"/>
                <a:gd name="connsiteX183" fmla="*/ 435970 w 643139"/>
                <a:gd name="connsiteY183" fmla="*/ 814387 h 1564481"/>
                <a:gd name="connsiteX184" fmla="*/ 428826 w 643139"/>
                <a:gd name="connsiteY184" fmla="*/ 812006 h 1564481"/>
                <a:gd name="connsiteX185" fmla="*/ 421683 w 643139"/>
                <a:gd name="connsiteY185" fmla="*/ 790575 h 1564481"/>
                <a:gd name="connsiteX186" fmla="*/ 433589 w 643139"/>
                <a:gd name="connsiteY186" fmla="*/ 773906 h 1564481"/>
                <a:gd name="connsiteX187" fmla="*/ 438351 w 643139"/>
                <a:gd name="connsiteY187" fmla="*/ 759619 h 1564481"/>
                <a:gd name="connsiteX188" fmla="*/ 455020 w 643139"/>
                <a:gd name="connsiteY188" fmla="*/ 762000 h 1564481"/>
                <a:gd name="connsiteX189" fmla="*/ 474070 w 643139"/>
                <a:gd name="connsiteY189" fmla="*/ 757237 h 1564481"/>
                <a:gd name="connsiteX190" fmla="*/ 490739 w 643139"/>
                <a:gd name="connsiteY190" fmla="*/ 754856 h 1564481"/>
                <a:gd name="connsiteX191" fmla="*/ 502645 w 643139"/>
                <a:gd name="connsiteY191" fmla="*/ 750094 h 1564481"/>
                <a:gd name="connsiteX192" fmla="*/ 509789 w 643139"/>
                <a:gd name="connsiteY192" fmla="*/ 747712 h 1564481"/>
                <a:gd name="connsiteX193" fmla="*/ 524076 w 643139"/>
                <a:gd name="connsiteY193" fmla="*/ 733425 h 1564481"/>
                <a:gd name="connsiteX194" fmla="*/ 533601 w 643139"/>
                <a:gd name="connsiteY194" fmla="*/ 726281 h 1564481"/>
                <a:gd name="connsiteX195" fmla="*/ 538364 w 643139"/>
                <a:gd name="connsiteY195" fmla="*/ 707231 h 1564481"/>
                <a:gd name="connsiteX196" fmla="*/ 540745 w 643139"/>
                <a:gd name="connsiteY196" fmla="*/ 700087 h 1564481"/>
                <a:gd name="connsiteX197" fmla="*/ 543126 w 643139"/>
                <a:gd name="connsiteY197" fmla="*/ 690562 h 1564481"/>
                <a:gd name="connsiteX198" fmla="*/ 545508 w 643139"/>
                <a:gd name="connsiteY198" fmla="*/ 678656 h 1564481"/>
                <a:gd name="connsiteX199" fmla="*/ 555033 w 643139"/>
                <a:gd name="connsiteY199" fmla="*/ 669131 h 1564481"/>
                <a:gd name="connsiteX200" fmla="*/ 559795 w 643139"/>
                <a:gd name="connsiteY200" fmla="*/ 654844 h 1564481"/>
                <a:gd name="connsiteX201" fmla="*/ 566939 w 643139"/>
                <a:gd name="connsiteY201" fmla="*/ 650081 h 1564481"/>
                <a:gd name="connsiteX202" fmla="*/ 590751 w 643139"/>
                <a:gd name="connsiteY202" fmla="*/ 642937 h 1564481"/>
                <a:gd name="connsiteX203" fmla="*/ 597895 w 643139"/>
                <a:gd name="connsiteY203" fmla="*/ 638175 h 1564481"/>
                <a:gd name="connsiteX204" fmla="*/ 614564 w 643139"/>
                <a:gd name="connsiteY204" fmla="*/ 633412 h 1564481"/>
                <a:gd name="connsiteX205" fmla="*/ 626470 w 643139"/>
                <a:gd name="connsiteY205" fmla="*/ 621506 h 1564481"/>
                <a:gd name="connsiteX206" fmla="*/ 643139 w 643139"/>
                <a:gd name="connsiteY206" fmla="*/ 609600 h 1564481"/>
                <a:gd name="connsiteX207" fmla="*/ 607420 w 643139"/>
                <a:gd name="connsiteY207" fmla="*/ 607219 h 1564481"/>
                <a:gd name="connsiteX208" fmla="*/ 564558 w 643139"/>
                <a:gd name="connsiteY208" fmla="*/ 604837 h 1564481"/>
                <a:gd name="connsiteX209" fmla="*/ 555033 w 643139"/>
                <a:gd name="connsiteY209" fmla="*/ 602456 h 1564481"/>
                <a:gd name="connsiteX210" fmla="*/ 540745 w 643139"/>
                <a:gd name="connsiteY210" fmla="*/ 597694 h 1564481"/>
                <a:gd name="connsiteX211" fmla="*/ 533601 w 643139"/>
                <a:gd name="connsiteY211" fmla="*/ 590550 h 1564481"/>
                <a:gd name="connsiteX212" fmla="*/ 526458 w 643139"/>
                <a:gd name="connsiteY212" fmla="*/ 581025 h 1564481"/>
                <a:gd name="connsiteX213" fmla="*/ 507408 w 643139"/>
                <a:gd name="connsiteY213" fmla="*/ 583406 h 1564481"/>
                <a:gd name="connsiteX214" fmla="*/ 476451 w 643139"/>
                <a:gd name="connsiteY214" fmla="*/ 581025 h 1564481"/>
                <a:gd name="connsiteX215" fmla="*/ 464545 w 643139"/>
                <a:gd name="connsiteY215" fmla="*/ 571500 h 1564481"/>
                <a:gd name="connsiteX216" fmla="*/ 455020 w 643139"/>
                <a:gd name="connsiteY216" fmla="*/ 566737 h 1564481"/>
                <a:gd name="connsiteX217" fmla="*/ 447876 w 643139"/>
                <a:gd name="connsiteY217" fmla="*/ 561975 h 1564481"/>
                <a:gd name="connsiteX218" fmla="*/ 445495 w 643139"/>
                <a:gd name="connsiteY218" fmla="*/ 554831 h 1564481"/>
                <a:gd name="connsiteX219" fmla="*/ 443114 w 643139"/>
                <a:gd name="connsiteY219" fmla="*/ 542925 h 1564481"/>
                <a:gd name="connsiteX220" fmla="*/ 435970 w 643139"/>
                <a:gd name="connsiteY220" fmla="*/ 533400 h 1564481"/>
                <a:gd name="connsiteX221" fmla="*/ 431208 w 643139"/>
                <a:gd name="connsiteY221" fmla="*/ 526256 h 1564481"/>
                <a:gd name="connsiteX222" fmla="*/ 419301 w 643139"/>
                <a:gd name="connsiteY222" fmla="*/ 521493 h 1564481"/>
                <a:gd name="connsiteX223" fmla="*/ 414539 w 643139"/>
                <a:gd name="connsiteY223" fmla="*/ 511968 h 1564481"/>
                <a:gd name="connsiteX224" fmla="*/ 407395 w 643139"/>
                <a:gd name="connsiteY224" fmla="*/ 507206 h 1564481"/>
                <a:gd name="connsiteX225" fmla="*/ 400251 w 643139"/>
                <a:gd name="connsiteY225" fmla="*/ 500062 h 1564481"/>
                <a:gd name="connsiteX226" fmla="*/ 390726 w 643139"/>
                <a:gd name="connsiteY226" fmla="*/ 485775 h 1564481"/>
                <a:gd name="connsiteX227" fmla="*/ 383583 w 643139"/>
                <a:gd name="connsiteY227" fmla="*/ 483393 h 1564481"/>
                <a:gd name="connsiteX228" fmla="*/ 374058 w 643139"/>
                <a:gd name="connsiteY228" fmla="*/ 478631 h 1564481"/>
                <a:gd name="connsiteX229" fmla="*/ 364533 w 643139"/>
                <a:gd name="connsiteY229" fmla="*/ 476250 h 1564481"/>
                <a:gd name="connsiteX230" fmla="*/ 347864 w 643139"/>
                <a:gd name="connsiteY230" fmla="*/ 461962 h 1564481"/>
                <a:gd name="connsiteX231" fmla="*/ 340720 w 643139"/>
                <a:gd name="connsiteY231" fmla="*/ 464343 h 1564481"/>
                <a:gd name="connsiteX232" fmla="*/ 324051 w 643139"/>
                <a:gd name="connsiteY232" fmla="*/ 471487 h 1564481"/>
                <a:gd name="connsiteX233" fmla="*/ 316908 w 643139"/>
                <a:gd name="connsiteY233" fmla="*/ 476250 h 1564481"/>
                <a:gd name="connsiteX234" fmla="*/ 297858 w 643139"/>
                <a:gd name="connsiteY234" fmla="*/ 481012 h 1564481"/>
                <a:gd name="connsiteX235" fmla="*/ 290714 w 643139"/>
                <a:gd name="connsiteY235" fmla="*/ 485775 h 1564481"/>
                <a:gd name="connsiteX236" fmla="*/ 283570 w 643139"/>
                <a:gd name="connsiteY236" fmla="*/ 488156 h 1564481"/>
                <a:gd name="connsiteX237" fmla="*/ 276426 w 643139"/>
                <a:gd name="connsiteY237" fmla="*/ 495300 h 1564481"/>
                <a:gd name="connsiteX238" fmla="*/ 266901 w 643139"/>
                <a:gd name="connsiteY238" fmla="*/ 500062 h 1564481"/>
                <a:gd name="connsiteX239" fmla="*/ 262139 w 643139"/>
                <a:gd name="connsiteY239" fmla="*/ 509587 h 1564481"/>
                <a:gd name="connsiteX240" fmla="*/ 259758 w 643139"/>
                <a:gd name="connsiteY240" fmla="*/ 516731 h 1564481"/>
                <a:gd name="connsiteX241" fmla="*/ 243089 w 643139"/>
                <a:gd name="connsiteY241" fmla="*/ 523875 h 1564481"/>
                <a:gd name="connsiteX242" fmla="*/ 228801 w 643139"/>
                <a:gd name="connsiteY242" fmla="*/ 533400 h 1564481"/>
                <a:gd name="connsiteX243" fmla="*/ 224039 w 643139"/>
                <a:gd name="connsiteY243" fmla="*/ 540543 h 1564481"/>
                <a:gd name="connsiteX244" fmla="*/ 214514 w 643139"/>
                <a:gd name="connsiteY244" fmla="*/ 547687 h 1564481"/>
                <a:gd name="connsiteX245" fmla="*/ 197845 w 643139"/>
                <a:gd name="connsiteY245" fmla="*/ 557212 h 1564481"/>
                <a:gd name="connsiteX246" fmla="*/ 174033 w 643139"/>
                <a:gd name="connsiteY246" fmla="*/ 564356 h 1564481"/>
                <a:gd name="connsiteX247" fmla="*/ 166889 w 643139"/>
                <a:gd name="connsiteY247" fmla="*/ 569118 h 1564481"/>
                <a:gd name="connsiteX248" fmla="*/ 162126 w 643139"/>
                <a:gd name="connsiteY248" fmla="*/ 576262 h 1564481"/>
                <a:gd name="connsiteX249" fmla="*/ 154983 w 643139"/>
                <a:gd name="connsiteY249" fmla="*/ 578643 h 1564481"/>
                <a:gd name="connsiteX250" fmla="*/ 138314 w 643139"/>
                <a:gd name="connsiteY250" fmla="*/ 573881 h 1564481"/>
                <a:gd name="connsiteX251" fmla="*/ 131170 w 643139"/>
                <a:gd name="connsiteY251" fmla="*/ 566737 h 1564481"/>
                <a:gd name="connsiteX252" fmla="*/ 121645 w 643139"/>
                <a:gd name="connsiteY252" fmla="*/ 559593 h 1564481"/>
                <a:gd name="connsiteX253" fmla="*/ 119264 w 643139"/>
                <a:gd name="connsiteY253" fmla="*/ 552450 h 1564481"/>
                <a:gd name="connsiteX254" fmla="*/ 112120 w 643139"/>
                <a:gd name="connsiteY254" fmla="*/ 547687 h 1564481"/>
                <a:gd name="connsiteX255" fmla="*/ 109739 w 643139"/>
                <a:gd name="connsiteY255" fmla="*/ 500062 h 1564481"/>
                <a:gd name="connsiteX256" fmla="*/ 107358 w 643139"/>
                <a:gd name="connsiteY256" fmla="*/ 492918 h 1564481"/>
                <a:gd name="connsiteX257" fmla="*/ 100214 w 643139"/>
                <a:gd name="connsiteY257" fmla="*/ 485775 h 1564481"/>
                <a:gd name="connsiteX258" fmla="*/ 74020 w 643139"/>
                <a:gd name="connsiteY258" fmla="*/ 488156 h 1564481"/>
                <a:gd name="connsiteX259" fmla="*/ 66876 w 643139"/>
                <a:gd name="connsiteY259" fmla="*/ 492918 h 1564481"/>
                <a:gd name="connsiteX260" fmla="*/ 59733 w 643139"/>
                <a:gd name="connsiteY260" fmla="*/ 495300 h 1564481"/>
                <a:gd name="connsiteX261" fmla="*/ 52589 w 643139"/>
                <a:gd name="connsiteY261" fmla="*/ 502443 h 1564481"/>
                <a:gd name="connsiteX262" fmla="*/ 43064 w 643139"/>
                <a:gd name="connsiteY262" fmla="*/ 504825 h 1564481"/>
                <a:gd name="connsiteX263" fmla="*/ 35920 w 643139"/>
                <a:gd name="connsiteY263" fmla="*/ 514350 h 1564481"/>
                <a:gd name="connsiteX264" fmla="*/ 14489 w 643139"/>
                <a:gd name="connsiteY264" fmla="*/ 528637 h 1564481"/>
                <a:gd name="connsiteX265" fmla="*/ 201 w 643139"/>
                <a:gd name="connsiteY265" fmla="*/ 521493 h 1564481"/>
                <a:gd name="connsiteX266" fmla="*/ 7345 w 643139"/>
                <a:gd name="connsiteY266" fmla="*/ 516731 h 1564481"/>
                <a:gd name="connsiteX267" fmla="*/ 16870 w 643139"/>
                <a:gd name="connsiteY267" fmla="*/ 502443 h 1564481"/>
                <a:gd name="connsiteX268" fmla="*/ 19251 w 643139"/>
                <a:gd name="connsiteY268" fmla="*/ 492918 h 1564481"/>
                <a:gd name="connsiteX269" fmla="*/ 35920 w 643139"/>
                <a:gd name="connsiteY269" fmla="*/ 485775 h 1564481"/>
                <a:gd name="connsiteX270" fmla="*/ 57351 w 643139"/>
                <a:gd name="connsiteY270" fmla="*/ 469106 h 1564481"/>
                <a:gd name="connsiteX271" fmla="*/ 66876 w 643139"/>
                <a:gd name="connsiteY271" fmla="*/ 461962 h 1564481"/>
                <a:gd name="connsiteX272" fmla="*/ 150220 w 643139"/>
                <a:gd name="connsiteY272" fmla="*/ 459581 h 1564481"/>
                <a:gd name="connsiteX273" fmla="*/ 157364 w 643139"/>
                <a:gd name="connsiteY273" fmla="*/ 466725 h 1564481"/>
                <a:gd name="connsiteX274" fmla="*/ 164508 w 643139"/>
                <a:gd name="connsiteY274" fmla="*/ 469106 h 1564481"/>
                <a:gd name="connsiteX275" fmla="*/ 171651 w 643139"/>
                <a:gd name="connsiteY275" fmla="*/ 473868 h 1564481"/>
                <a:gd name="connsiteX276" fmla="*/ 207370 w 643139"/>
                <a:gd name="connsiteY276" fmla="*/ 464343 h 1564481"/>
                <a:gd name="connsiteX277" fmla="*/ 204989 w 643139"/>
                <a:gd name="connsiteY277" fmla="*/ 454818 h 1564481"/>
                <a:gd name="connsiteX278" fmla="*/ 214514 w 643139"/>
                <a:gd name="connsiteY278" fmla="*/ 419100 h 1564481"/>
                <a:gd name="connsiteX279" fmla="*/ 221658 w 643139"/>
                <a:gd name="connsiteY279" fmla="*/ 414337 h 1564481"/>
                <a:gd name="connsiteX280" fmla="*/ 224039 w 643139"/>
                <a:gd name="connsiteY280" fmla="*/ 404812 h 1564481"/>
                <a:gd name="connsiteX281" fmla="*/ 226420 w 643139"/>
                <a:gd name="connsiteY281" fmla="*/ 390525 h 1564481"/>
                <a:gd name="connsiteX282" fmla="*/ 231183 w 643139"/>
                <a:gd name="connsiteY282" fmla="*/ 383381 h 1564481"/>
                <a:gd name="connsiteX283" fmla="*/ 238326 w 643139"/>
                <a:gd name="connsiteY283" fmla="*/ 373856 h 1564481"/>
                <a:gd name="connsiteX284" fmla="*/ 245470 w 643139"/>
                <a:gd name="connsiteY284" fmla="*/ 371475 h 1564481"/>
                <a:gd name="connsiteX285" fmla="*/ 262139 w 643139"/>
                <a:gd name="connsiteY285" fmla="*/ 364331 h 1564481"/>
                <a:gd name="connsiteX286" fmla="*/ 269283 w 643139"/>
                <a:gd name="connsiteY286" fmla="*/ 357187 h 1564481"/>
                <a:gd name="connsiteX287" fmla="*/ 278808 w 643139"/>
                <a:gd name="connsiteY287" fmla="*/ 352425 h 1564481"/>
                <a:gd name="connsiteX288" fmla="*/ 302620 w 643139"/>
                <a:gd name="connsiteY288" fmla="*/ 326231 h 1564481"/>
                <a:gd name="connsiteX289" fmla="*/ 314526 w 643139"/>
                <a:gd name="connsiteY289" fmla="*/ 323850 h 1564481"/>
                <a:gd name="connsiteX290" fmla="*/ 316908 w 643139"/>
                <a:gd name="connsiteY290" fmla="*/ 316706 h 1564481"/>
                <a:gd name="connsiteX291" fmla="*/ 333576 w 643139"/>
                <a:gd name="connsiteY291" fmla="*/ 311943 h 1564481"/>
                <a:gd name="connsiteX292" fmla="*/ 357389 w 643139"/>
                <a:gd name="connsiteY292" fmla="*/ 309562 h 1564481"/>
                <a:gd name="connsiteX293" fmla="*/ 359770 w 643139"/>
                <a:gd name="connsiteY293" fmla="*/ 285750 h 1564481"/>
                <a:gd name="connsiteX294" fmla="*/ 366914 w 643139"/>
                <a:gd name="connsiteY294" fmla="*/ 283368 h 1564481"/>
                <a:gd name="connsiteX295" fmla="*/ 378820 w 643139"/>
                <a:gd name="connsiteY295" fmla="*/ 280987 h 1564481"/>
                <a:gd name="connsiteX296" fmla="*/ 383583 w 643139"/>
                <a:gd name="connsiteY296" fmla="*/ 271462 h 1564481"/>
                <a:gd name="connsiteX297" fmla="*/ 385964 w 643139"/>
                <a:gd name="connsiteY297" fmla="*/ 264318 h 1564481"/>
                <a:gd name="connsiteX298" fmla="*/ 393108 w 643139"/>
                <a:gd name="connsiteY298" fmla="*/ 254793 h 1564481"/>
                <a:gd name="connsiteX299" fmla="*/ 407395 w 643139"/>
                <a:gd name="connsiteY299" fmla="*/ 245268 h 1564481"/>
                <a:gd name="connsiteX300" fmla="*/ 409776 w 643139"/>
                <a:gd name="connsiteY300" fmla="*/ 238125 h 1564481"/>
                <a:gd name="connsiteX301" fmla="*/ 505026 w 643139"/>
                <a:gd name="connsiteY301" fmla="*/ 238125 h 1564481"/>
                <a:gd name="connsiteX302" fmla="*/ 516933 w 643139"/>
                <a:gd name="connsiteY302" fmla="*/ 233362 h 1564481"/>
                <a:gd name="connsiteX303" fmla="*/ 516933 w 643139"/>
                <a:gd name="connsiteY303" fmla="*/ 204787 h 1564481"/>
                <a:gd name="connsiteX304" fmla="*/ 509789 w 643139"/>
                <a:gd name="connsiteY304" fmla="*/ 197643 h 1564481"/>
                <a:gd name="connsiteX305" fmla="*/ 505026 w 643139"/>
                <a:gd name="connsiteY305" fmla="*/ 180975 h 1564481"/>
                <a:gd name="connsiteX306" fmla="*/ 502645 w 643139"/>
                <a:gd name="connsiteY306" fmla="*/ 173831 h 1564481"/>
                <a:gd name="connsiteX307" fmla="*/ 497883 w 643139"/>
                <a:gd name="connsiteY307" fmla="*/ 157162 h 1564481"/>
                <a:gd name="connsiteX308" fmla="*/ 488358 w 643139"/>
                <a:gd name="connsiteY308" fmla="*/ 142875 h 1564481"/>
                <a:gd name="connsiteX309" fmla="*/ 485976 w 643139"/>
                <a:gd name="connsiteY309" fmla="*/ 135731 h 1564481"/>
                <a:gd name="connsiteX310" fmla="*/ 483595 w 643139"/>
                <a:gd name="connsiteY310" fmla="*/ 123825 h 1564481"/>
                <a:gd name="connsiteX311" fmla="*/ 476451 w 643139"/>
                <a:gd name="connsiteY311" fmla="*/ 116681 h 1564481"/>
                <a:gd name="connsiteX312" fmla="*/ 469308 w 643139"/>
                <a:gd name="connsiteY312" fmla="*/ 92868 h 1564481"/>
                <a:gd name="connsiteX313" fmla="*/ 462164 w 643139"/>
                <a:gd name="connsiteY313" fmla="*/ 88106 h 1564481"/>
                <a:gd name="connsiteX314" fmla="*/ 438351 w 643139"/>
                <a:gd name="connsiteY314" fmla="*/ 71437 h 1564481"/>
                <a:gd name="connsiteX315" fmla="*/ 433589 w 643139"/>
                <a:gd name="connsiteY315" fmla="*/ 64293 h 1564481"/>
                <a:gd name="connsiteX316" fmla="*/ 412158 w 643139"/>
                <a:gd name="connsiteY316" fmla="*/ 47625 h 1564481"/>
                <a:gd name="connsiteX317" fmla="*/ 400251 w 643139"/>
                <a:gd name="connsiteY317" fmla="*/ 42862 h 1564481"/>
                <a:gd name="connsiteX318" fmla="*/ 385964 w 643139"/>
                <a:gd name="connsiteY318" fmla="*/ 30956 h 1564481"/>
                <a:gd name="connsiteX319" fmla="*/ 378820 w 643139"/>
                <a:gd name="connsiteY319" fmla="*/ 28575 h 1564481"/>
                <a:gd name="connsiteX320" fmla="*/ 371676 w 643139"/>
                <a:gd name="connsiteY320" fmla="*/ 21431 h 1564481"/>
                <a:gd name="connsiteX321" fmla="*/ 345483 w 643139"/>
                <a:gd name="connsiteY321" fmla="*/ 14287 h 1564481"/>
                <a:gd name="connsiteX322" fmla="*/ 324051 w 643139"/>
                <a:gd name="connsiteY322" fmla="*/ 9525 h 1564481"/>
                <a:gd name="connsiteX323" fmla="*/ 293095 w 643139"/>
                <a:gd name="connsiteY323" fmla="*/ 0 h 1564481"/>
                <a:gd name="connsiteX324" fmla="*/ 293095 w 643139"/>
                <a:gd name="connsiteY324" fmla="*/ 0 h 1564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</a:cxnLst>
              <a:rect l="l" t="t" r="r" b="b"/>
              <a:pathLst>
                <a:path w="643139" h="1564481">
                  <a:moveTo>
                    <a:pt x="214514" y="1564481"/>
                  </a:moveTo>
                  <a:lnTo>
                    <a:pt x="214514" y="1564481"/>
                  </a:lnTo>
                  <a:cubicBezTo>
                    <a:pt x="220864" y="1561306"/>
                    <a:pt x="227748" y="1559027"/>
                    <a:pt x="233564" y="1554956"/>
                  </a:cubicBezTo>
                  <a:cubicBezTo>
                    <a:pt x="238230" y="1551689"/>
                    <a:pt x="238725" y="1545295"/>
                    <a:pt x="240708" y="1540669"/>
                  </a:cubicBezTo>
                  <a:cubicBezTo>
                    <a:pt x="242106" y="1537406"/>
                    <a:pt x="243883" y="1534319"/>
                    <a:pt x="245470" y="1531144"/>
                  </a:cubicBezTo>
                  <a:cubicBezTo>
                    <a:pt x="243089" y="1529556"/>
                    <a:pt x="240114" y="1528616"/>
                    <a:pt x="238326" y="1526381"/>
                  </a:cubicBezTo>
                  <a:cubicBezTo>
                    <a:pt x="236758" y="1524421"/>
                    <a:pt x="236934" y="1521544"/>
                    <a:pt x="235945" y="1519237"/>
                  </a:cubicBezTo>
                  <a:cubicBezTo>
                    <a:pt x="234547" y="1515974"/>
                    <a:pt x="232770" y="1512887"/>
                    <a:pt x="231183" y="1509712"/>
                  </a:cubicBezTo>
                  <a:cubicBezTo>
                    <a:pt x="235414" y="1484321"/>
                    <a:pt x="228054" y="1499960"/>
                    <a:pt x="250233" y="1502569"/>
                  </a:cubicBezTo>
                  <a:cubicBezTo>
                    <a:pt x="258155" y="1503501"/>
                    <a:pt x="266108" y="1500981"/>
                    <a:pt x="274045" y="1500187"/>
                  </a:cubicBezTo>
                  <a:cubicBezTo>
                    <a:pt x="275633" y="1497806"/>
                    <a:pt x="278453" y="1495884"/>
                    <a:pt x="278808" y="1493044"/>
                  </a:cubicBezTo>
                  <a:cubicBezTo>
                    <a:pt x="279304" y="1489079"/>
                    <a:pt x="272598" y="1476047"/>
                    <a:pt x="278808" y="1471612"/>
                  </a:cubicBezTo>
                  <a:cubicBezTo>
                    <a:pt x="282737" y="1468806"/>
                    <a:pt x="288382" y="1470278"/>
                    <a:pt x="293095" y="1469231"/>
                  </a:cubicBezTo>
                  <a:cubicBezTo>
                    <a:pt x="295545" y="1468687"/>
                    <a:pt x="297858" y="1467644"/>
                    <a:pt x="300239" y="1466850"/>
                  </a:cubicBezTo>
                  <a:cubicBezTo>
                    <a:pt x="306390" y="1457622"/>
                    <a:pt x="311840" y="1452764"/>
                    <a:pt x="302620" y="1438275"/>
                  </a:cubicBezTo>
                  <a:cubicBezTo>
                    <a:pt x="299925" y="1434040"/>
                    <a:pt x="293095" y="1435100"/>
                    <a:pt x="288333" y="1433512"/>
                  </a:cubicBezTo>
                  <a:cubicBezTo>
                    <a:pt x="287539" y="1431131"/>
                    <a:pt x="287074" y="1428614"/>
                    <a:pt x="285951" y="1426369"/>
                  </a:cubicBezTo>
                  <a:cubicBezTo>
                    <a:pt x="283126" y="1420719"/>
                    <a:pt x="277740" y="1414290"/>
                    <a:pt x="271664" y="1412081"/>
                  </a:cubicBezTo>
                  <a:cubicBezTo>
                    <a:pt x="266389" y="1410163"/>
                    <a:pt x="260551" y="1410494"/>
                    <a:pt x="254995" y="1409700"/>
                  </a:cubicBezTo>
                  <a:lnTo>
                    <a:pt x="250233" y="1395412"/>
                  </a:lnTo>
                  <a:lnTo>
                    <a:pt x="247851" y="1388269"/>
                  </a:lnTo>
                  <a:cubicBezTo>
                    <a:pt x="248645" y="1383506"/>
                    <a:pt x="245837" y="1375979"/>
                    <a:pt x="250233" y="1373981"/>
                  </a:cubicBezTo>
                  <a:cubicBezTo>
                    <a:pt x="272964" y="1363648"/>
                    <a:pt x="270275" y="1376231"/>
                    <a:pt x="281189" y="1383506"/>
                  </a:cubicBezTo>
                  <a:cubicBezTo>
                    <a:pt x="283278" y="1384898"/>
                    <a:pt x="285952" y="1385093"/>
                    <a:pt x="288333" y="1385887"/>
                  </a:cubicBezTo>
                  <a:cubicBezTo>
                    <a:pt x="297055" y="1394610"/>
                    <a:pt x="297732" y="1399047"/>
                    <a:pt x="314526" y="1390650"/>
                  </a:cubicBezTo>
                  <a:cubicBezTo>
                    <a:pt x="320550" y="1387638"/>
                    <a:pt x="324051" y="1381125"/>
                    <a:pt x="328814" y="1376362"/>
                  </a:cubicBezTo>
                  <a:lnTo>
                    <a:pt x="335958" y="1369219"/>
                  </a:lnTo>
                  <a:cubicBezTo>
                    <a:pt x="336752" y="1372394"/>
                    <a:pt x="336715" y="1375903"/>
                    <a:pt x="338339" y="1378744"/>
                  </a:cubicBezTo>
                  <a:cubicBezTo>
                    <a:pt x="342535" y="1386087"/>
                    <a:pt x="345809" y="1385996"/>
                    <a:pt x="352626" y="1388269"/>
                  </a:cubicBezTo>
                  <a:cubicBezTo>
                    <a:pt x="357341" y="1374128"/>
                    <a:pt x="355312" y="1387741"/>
                    <a:pt x="345483" y="1373981"/>
                  </a:cubicBezTo>
                  <a:cubicBezTo>
                    <a:pt x="343581" y="1371318"/>
                    <a:pt x="343895" y="1367631"/>
                    <a:pt x="343101" y="1364456"/>
                  </a:cubicBezTo>
                  <a:cubicBezTo>
                    <a:pt x="344689" y="1354931"/>
                    <a:pt x="343073" y="1344265"/>
                    <a:pt x="347864" y="1335881"/>
                  </a:cubicBezTo>
                  <a:cubicBezTo>
                    <a:pt x="350355" y="1331523"/>
                    <a:pt x="362151" y="1331119"/>
                    <a:pt x="362151" y="1331119"/>
                  </a:cubicBezTo>
                  <a:cubicBezTo>
                    <a:pt x="367608" y="1309292"/>
                    <a:pt x="361468" y="1315700"/>
                    <a:pt x="374058" y="1307306"/>
                  </a:cubicBezTo>
                  <a:cubicBezTo>
                    <a:pt x="375645" y="1304131"/>
                    <a:pt x="380138" y="1301077"/>
                    <a:pt x="378820" y="1297781"/>
                  </a:cubicBezTo>
                  <a:cubicBezTo>
                    <a:pt x="377604" y="1294742"/>
                    <a:pt x="372430" y="1296340"/>
                    <a:pt x="369295" y="1295400"/>
                  </a:cubicBezTo>
                  <a:cubicBezTo>
                    <a:pt x="364487" y="1293957"/>
                    <a:pt x="355008" y="1290637"/>
                    <a:pt x="355008" y="1290637"/>
                  </a:cubicBezTo>
                  <a:cubicBezTo>
                    <a:pt x="356595" y="1284287"/>
                    <a:pt x="357533" y="1277738"/>
                    <a:pt x="359770" y="1271587"/>
                  </a:cubicBezTo>
                  <a:cubicBezTo>
                    <a:pt x="360748" y="1268898"/>
                    <a:pt x="361973" y="1265724"/>
                    <a:pt x="364533" y="1264444"/>
                  </a:cubicBezTo>
                  <a:cubicBezTo>
                    <a:pt x="368851" y="1262285"/>
                    <a:pt x="374058" y="1262856"/>
                    <a:pt x="378820" y="1262062"/>
                  </a:cubicBezTo>
                  <a:cubicBezTo>
                    <a:pt x="379614" y="1258887"/>
                    <a:pt x="380491" y="1255732"/>
                    <a:pt x="381201" y="1252537"/>
                  </a:cubicBezTo>
                  <a:cubicBezTo>
                    <a:pt x="382079" y="1248586"/>
                    <a:pt x="382162" y="1244421"/>
                    <a:pt x="383583" y="1240631"/>
                  </a:cubicBezTo>
                  <a:cubicBezTo>
                    <a:pt x="384588" y="1237951"/>
                    <a:pt x="386758" y="1235868"/>
                    <a:pt x="388345" y="1233487"/>
                  </a:cubicBezTo>
                  <a:cubicBezTo>
                    <a:pt x="403568" y="1236532"/>
                    <a:pt x="411381" y="1233515"/>
                    <a:pt x="419301" y="1245394"/>
                  </a:cubicBezTo>
                  <a:cubicBezTo>
                    <a:pt x="420693" y="1247482"/>
                    <a:pt x="420889" y="1250156"/>
                    <a:pt x="421683" y="1252537"/>
                  </a:cubicBezTo>
                  <a:cubicBezTo>
                    <a:pt x="423270" y="1263650"/>
                    <a:pt x="423278" y="1275106"/>
                    <a:pt x="426445" y="1285875"/>
                  </a:cubicBezTo>
                  <a:cubicBezTo>
                    <a:pt x="427395" y="1289106"/>
                    <a:pt x="432524" y="1289824"/>
                    <a:pt x="433589" y="1293019"/>
                  </a:cubicBezTo>
                  <a:cubicBezTo>
                    <a:pt x="434383" y="1295400"/>
                    <a:pt x="433453" y="1299040"/>
                    <a:pt x="431208" y="1300162"/>
                  </a:cubicBezTo>
                  <a:cubicBezTo>
                    <a:pt x="424662" y="1303435"/>
                    <a:pt x="416920" y="1303337"/>
                    <a:pt x="409776" y="1304925"/>
                  </a:cubicBezTo>
                  <a:cubicBezTo>
                    <a:pt x="407395" y="1307306"/>
                    <a:pt x="403698" y="1308874"/>
                    <a:pt x="402633" y="1312069"/>
                  </a:cubicBezTo>
                  <a:cubicBezTo>
                    <a:pt x="393907" y="1338248"/>
                    <a:pt x="409948" y="1331076"/>
                    <a:pt x="390726" y="1335881"/>
                  </a:cubicBezTo>
                  <a:cubicBezTo>
                    <a:pt x="391520" y="1340644"/>
                    <a:pt x="390949" y="1345850"/>
                    <a:pt x="393108" y="1350169"/>
                  </a:cubicBezTo>
                  <a:cubicBezTo>
                    <a:pt x="394388" y="1352728"/>
                    <a:pt x="398053" y="1353099"/>
                    <a:pt x="400251" y="1354931"/>
                  </a:cubicBezTo>
                  <a:cubicBezTo>
                    <a:pt x="402838" y="1357087"/>
                    <a:pt x="405014" y="1359694"/>
                    <a:pt x="407395" y="1362075"/>
                  </a:cubicBezTo>
                  <a:cubicBezTo>
                    <a:pt x="408189" y="1364456"/>
                    <a:pt x="407531" y="1368097"/>
                    <a:pt x="409776" y="1369219"/>
                  </a:cubicBezTo>
                  <a:cubicBezTo>
                    <a:pt x="412021" y="1370342"/>
                    <a:pt x="415014" y="1368471"/>
                    <a:pt x="416920" y="1366837"/>
                  </a:cubicBezTo>
                  <a:cubicBezTo>
                    <a:pt x="420779" y="1363529"/>
                    <a:pt x="423270" y="1358900"/>
                    <a:pt x="426445" y="1354931"/>
                  </a:cubicBezTo>
                  <a:cubicBezTo>
                    <a:pt x="419250" y="1333343"/>
                    <a:pt x="421002" y="1347565"/>
                    <a:pt x="426445" y="1323975"/>
                  </a:cubicBezTo>
                  <a:cubicBezTo>
                    <a:pt x="430403" y="1306823"/>
                    <a:pt x="423640" y="1311415"/>
                    <a:pt x="435970" y="1307306"/>
                  </a:cubicBezTo>
                  <a:cubicBezTo>
                    <a:pt x="439145" y="1308100"/>
                    <a:pt x="442568" y="1308223"/>
                    <a:pt x="445495" y="1309687"/>
                  </a:cubicBezTo>
                  <a:cubicBezTo>
                    <a:pt x="449045" y="1311462"/>
                    <a:pt x="451204" y="1315741"/>
                    <a:pt x="455020" y="1316831"/>
                  </a:cubicBezTo>
                  <a:cubicBezTo>
                    <a:pt x="457434" y="1317521"/>
                    <a:pt x="459783" y="1315244"/>
                    <a:pt x="462164" y="1314450"/>
                  </a:cubicBezTo>
                  <a:cubicBezTo>
                    <a:pt x="463751" y="1311275"/>
                    <a:pt x="466182" y="1308396"/>
                    <a:pt x="466926" y="1304925"/>
                  </a:cubicBezTo>
                  <a:cubicBezTo>
                    <a:pt x="474082" y="1271531"/>
                    <a:pt x="463273" y="1290165"/>
                    <a:pt x="474070" y="1273969"/>
                  </a:cubicBezTo>
                  <a:cubicBezTo>
                    <a:pt x="472483" y="1271588"/>
                    <a:pt x="470588" y="1269385"/>
                    <a:pt x="469308" y="1266825"/>
                  </a:cubicBezTo>
                  <a:cubicBezTo>
                    <a:pt x="466553" y="1261315"/>
                    <a:pt x="465453" y="1255938"/>
                    <a:pt x="469308" y="1250156"/>
                  </a:cubicBezTo>
                  <a:cubicBezTo>
                    <a:pt x="470895" y="1247775"/>
                    <a:pt x="473690" y="1246147"/>
                    <a:pt x="476451" y="1245394"/>
                  </a:cubicBezTo>
                  <a:cubicBezTo>
                    <a:pt x="482625" y="1243710"/>
                    <a:pt x="489151" y="1243806"/>
                    <a:pt x="495501" y="1243012"/>
                  </a:cubicBezTo>
                  <a:cubicBezTo>
                    <a:pt x="497882" y="1242218"/>
                    <a:pt x="500231" y="1239941"/>
                    <a:pt x="502645" y="1240631"/>
                  </a:cubicBezTo>
                  <a:cubicBezTo>
                    <a:pt x="506461" y="1241721"/>
                    <a:pt x="508701" y="1245848"/>
                    <a:pt x="512170" y="1247775"/>
                  </a:cubicBezTo>
                  <a:cubicBezTo>
                    <a:pt x="520996" y="1252678"/>
                    <a:pt x="533953" y="1255007"/>
                    <a:pt x="543126" y="1257300"/>
                  </a:cubicBezTo>
                  <a:cubicBezTo>
                    <a:pt x="546301" y="1255712"/>
                    <a:pt x="550341" y="1255232"/>
                    <a:pt x="552651" y="1252537"/>
                  </a:cubicBezTo>
                  <a:cubicBezTo>
                    <a:pt x="555433" y="1249292"/>
                    <a:pt x="555148" y="1244256"/>
                    <a:pt x="557414" y="1240631"/>
                  </a:cubicBezTo>
                  <a:cubicBezTo>
                    <a:pt x="559199" y="1237775"/>
                    <a:pt x="562177" y="1235868"/>
                    <a:pt x="564558" y="1233487"/>
                  </a:cubicBezTo>
                  <a:cubicBezTo>
                    <a:pt x="546138" y="1221209"/>
                    <a:pt x="573556" y="1237905"/>
                    <a:pt x="535983" y="1226344"/>
                  </a:cubicBezTo>
                  <a:cubicBezTo>
                    <a:pt x="532190" y="1225177"/>
                    <a:pt x="529633" y="1221581"/>
                    <a:pt x="526458" y="1219200"/>
                  </a:cubicBezTo>
                  <a:cubicBezTo>
                    <a:pt x="524870" y="1216025"/>
                    <a:pt x="522941" y="1212999"/>
                    <a:pt x="521695" y="1209675"/>
                  </a:cubicBezTo>
                  <a:cubicBezTo>
                    <a:pt x="520546" y="1206611"/>
                    <a:pt x="520603" y="1203158"/>
                    <a:pt x="519314" y="1200150"/>
                  </a:cubicBezTo>
                  <a:cubicBezTo>
                    <a:pt x="518187" y="1197519"/>
                    <a:pt x="516139" y="1195387"/>
                    <a:pt x="514551" y="1193006"/>
                  </a:cubicBezTo>
                  <a:cubicBezTo>
                    <a:pt x="516807" y="1183982"/>
                    <a:pt x="517083" y="1173805"/>
                    <a:pt x="524076" y="1166812"/>
                  </a:cubicBezTo>
                  <a:cubicBezTo>
                    <a:pt x="526882" y="1164006"/>
                    <a:pt x="537475" y="1160530"/>
                    <a:pt x="533601" y="1159669"/>
                  </a:cubicBezTo>
                  <a:cubicBezTo>
                    <a:pt x="523498" y="1157424"/>
                    <a:pt x="512964" y="1161256"/>
                    <a:pt x="502645" y="1162050"/>
                  </a:cubicBezTo>
                  <a:cubicBezTo>
                    <a:pt x="477626" y="1168304"/>
                    <a:pt x="496813" y="1166868"/>
                    <a:pt x="485976" y="1119187"/>
                  </a:cubicBezTo>
                  <a:cubicBezTo>
                    <a:pt x="483633" y="1108876"/>
                    <a:pt x="475436" y="1111081"/>
                    <a:pt x="466926" y="1109662"/>
                  </a:cubicBezTo>
                  <a:cubicBezTo>
                    <a:pt x="465339" y="1107281"/>
                    <a:pt x="462480" y="1105363"/>
                    <a:pt x="462164" y="1102519"/>
                  </a:cubicBezTo>
                  <a:cubicBezTo>
                    <a:pt x="459145" y="1075346"/>
                    <a:pt x="481062" y="1087259"/>
                    <a:pt x="505026" y="1085850"/>
                  </a:cubicBezTo>
                  <a:cubicBezTo>
                    <a:pt x="506614" y="1083469"/>
                    <a:pt x="507408" y="1080294"/>
                    <a:pt x="509789" y="1078706"/>
                  </a:cubicBezTo>
                  <a:cubicBezTo>
                    <a:pt x="512512" y="1076891"/>
                    <a:pt x="516167" y="1077224"/>
                    <a:pt x="519314" y="1076325"/>
                  </a:cubicBezTo>
                  <a:cubicBezTo>
                    <a:pt x="521728" y="1075635"/>
                    <a:pt x="524077" y="1074738"/>
                    <a:pt x="526458" y="1073944"/>
                  </a:cubicBezTo>
                  <a:cubicBezTo>
                    <a:pt x="531931" y="1057524"/>
                    <a:pt x="535064" y="1049734"/>
                    <a:pt x="533601" y="1026319"/>
                  </a:cubicBezTo>
                  <a:cubicBezTo>
                    <a:pt x="533444" y="1023814"/>
                    <a:pt x="528839" y="1027906"/>
                    <a:pt x="526458" y="1028700"/>
                  </a:cubicBezTo>
                  <a:cubicBezTo>
                    <a:pt x="524870" y="1026319"/>
                    <a:pt x="524076" y="1023144"/>
                    <a:pt x="521695" y="1021556"/>
                  </a:cubicBezTo>
                  <a:cubicBezTo>
                    <a:pt x="519327" y="1019978"/>
                    <a:pt x="497930" y="1016802"/>
                    <a:pt x="497883" y="1016794"/>
                  </a:cubicBezTo>
                  <a:cubicBezTo>
                    <a:pt x="495502" y="1016000"/>
                    <a:pt x="493153" y="1015102"/>
                    <a:pt x="490739" y="1014412"/>
                  </a:cubicBezTo>
                  <a:cubicBezTo>
                    <a:pt x="487592" y="1013513"/>
                    <a:pt x="483877" y="1013933"/>
                    <a:pt x="481214" y="1012031"/>
                  </a:cubicBezTo>
                  <a:cubicBezTo>
                    <a:pt x="477984" y="1009724"/>
                    <a:pt x="476451" y="1005681"/>
                    <a:pt x="474070" y="1002506"/>
                  </a:cubicBezTo>
                  <a:cubicBezTo>
                    <a:pt x="474864" y="1000125"/>
                    <a:pt x="474883" y="997322"/>
                    <a:pt x="476451" y="995362"/>
                  </a:cubicBezTo>
                  <a:cubicBezTo>
                    <a:pt x="483016" y="987156"/>
                    <a:pt x="488527" y="991422"/>
                    <a:pt x="497883" y="992981"/>
                  </a:cubicBezTo>
                  <a:cubicBezTo>
                    <a:pt x="501852" y="995362"/>
                    <a:pt x="505864" y="997672"/>
                    <a:pt x="509789" y="1000125"/>
                  </a:cubicBezTo>
                  <a:cubicBezTo>
                    <a:pt x="512216" y="1001642"/>
                    <a:pt x="514373" y="1003607"/>
                    <a:pt x="516933" y="1004887"/>
                  </a:cubicBezTo>
                  <a:cubicBezTo>
                    <a:pt x="519178" y="1006010"/>
                    <a:pt x="521695" y="1006475"/>
                    <a:pt x="524076" y="1007269"/>
                  </a:cubicBezTo>
                  <a:cubicBezTo>
                    <a:pt x="532331" y="1015523"/>
                    <a:pt x="532650" y="1019651"/>
                    <a:pt x="547889" y="1012031"/>
                  </a:cubicBezTo>
                  <a:cubicBezTo>
                    <a:pt x="550134" y="1010908"/>
                    <a:pt x="549476" y="1007268"/>
                    <a:pt x="550270" y="1004887"/>
                  </a:cubicBezTo>
                  <a:cubicBezTo>
                    <a:pt x="549476" y="1000125"/>
                    <a:pt x="551962" y="993192"/>
                    <a:pt x="547889" y="990600"/>
                  </a:cubicBezTo>
                  <a:cubicBezTo>
                    <a:pt x="515609" y="970059"/>
                    <a:pt x="528477" y="1001422"/>
                    <a:pt x="521695" y="981075"/>
                  </a:cubicBezTo>
                  <a:cubicBezTo>
                    <a:pt x="523609" y="974376"/>
                    <a:pt x="531540" y="955201"/>
                    <a:pt x="524076" y="947737"/>
                  </a:cubicBezTo>
                  <a:cubicBezTo>
                    <a:pt x="521566" y="945227"/>
                    <a:pt x="517726" y="950912"/>
                    <a:pt x="514551" y="952500"/>
                  </a:cubicBezTo>
                  <a:cubicBezTo>
                    <a:pt x="512964" y="955675"/>
                    <a:pt x="512677" y="959962"/>
                    <a:pt x="509789" y="962025"/>
                  </a:cubicBezTo>
                  <a:cubicBezTo>
                    <a:pt x="506496" y="964377"/>
                    <a:pt x="501930" y="964406"/>
                    <a:pt x="497883" y="964406"/>
                  </a:cubicBezTo>
                  <a:cubicBezTo>
                    <a:pt x="485158" y="964406"/>
                    <a:pt x="472483" y="962819"/>
                    <a:pt x="459783" y="962025"/>
                  </a:cubicBezTo>
                  <a:cubicBezTo>
                    <a:pt x="476538" y="956440"/>
                    <a:pt x="455849" y="963710"/>
                    <a:pt x="476451" y="954881"/>
                  </a:cubicBezTo>
                  <a:cubicBezTo>
                    <a:pt x="478758" y="953892"/>
                    <a:pt x="481214" y="953294"/>
                    <a:pt x="483595" y="952500"/>
                  </a:cubicBezTo>
                  <a:cubicBezTo>
                    <a:pt x="485976" y="950912"/>
                    <a:pt x="488179" y="949017"/>
                    <a:pt x="490739" y="947737"/>
                  </a:cubicBezTo>
                  <a:cubicBezTo>
                    <a:pt x="492984" y="946614"/>
                    <a:pt x="496424" y="947399"/>
                    <a:pt x="497883" y="945356"/>
                  </a:cubicBezTo>
                  <a:cubicBezTo>
                    <a:pt x="500801" y="941271"/>
                    <a:pt x="499984" y="935326"/>
                    <a:pt x="502645" y="931069"/>
                  </a:cubicBezTo>
                  <a:cubicBezTo>
                    <a:pt x="504162" y="928642"/>
                    <a:pt x="512644" y="926510"/>
                    <a:pt x="509789" y="926306"/>
                  </a:cubicBezTo>
                  <a:cubicBezTo>
                    <a:pt x="496306" y="925343"/>
                    <a:pt x="482802" y="927893"/>
                    <a:pt x="469308" y="928687"/>
                  </a:cubicBezTo>
                  <a:cubicBezTo>
                    <a:pt x="468306" y="931693"/>
                    <a:pt x="466410" y="942251"/>
                    <a:pt x="459783" y="940594"/>
                  </a:cubicBezTo>
                  <a:cubicBezTo>
                    <a:pt x="457348" y="939985"/>
                    <a:pt x="458524" y="935695"/>
                    <a:pt x="457401" y="933450"/>
                  </a:cubicBezTo>
                  <a:cubicBezTo>
                    <a:pt x="456121" y="930890"/>
                    <a:pt x="454226" y="928687"/>
                    <a:pt x="452639" y="926306"/>
                  </a:cubicBezTo>
                  <a:cubicBezTo>
                    <a:pt x="453433" y="923925"/>
                    <a:pt x="452931" y="920554"/>
                    <a:pt x="455020" y="919162"/>
                  </a:cubicBezTo>
                  <a:cubicBezTo>
                    <a:pt x="458387" y="916917"/>
                    <a:pt x="465707" y="920640"/>
                    <a:pt x="466926" y="916781"/>
                  </a:cubicBezTo>
                  <a:cubicBezTo>
                    <a:pt x="470422" y="905710"/>
                    <a:pt x="457212" y="874928"/>
                    <a:pt x="476451" y="869156"/>
                  </a:cubicBezTo>
                  <a:cubicBezTo>
                    <a:pt x="481827" y="867543"/>
                    <a:pt x="487564" y="867569"/>
                    <a:pt x="493120" y="866775"/>
                  </a:cubicBezTo>
                  <a:cubicBezTo>
                    <a:pt x="496295" y="865187"/>
                    <a:pt x="499805" y="864142"/>
                    <a:pt x="502645" y="862012"/>
                  </a:cubicBezTo>
                  <a:cubicBezTo>
                    <a:pt x="506237" y="859318"/>
                    <a:pt x="507853" y="853720"/>
                    <a:pt x="512170" y="852487"/>
                  </a:cubicBezTo>
                  <a:cubicBezTo>
                    <a:pt x="514922" y="851701"/>
                    <a:pt x="516933" y="855662"/>
                    <a:pt x="519314" y="857250"/>
                  </a:cubicBezTo>
                  <a:cubicBezTo>
                    <a:pt x="520108" y="869156"/>
                    <a:pt x="518801" y="881393"/>
                    <a:pt x="521695" y="892969"/>
                  </a:cubicBezTo>
                  <a:cubicBezTo>
                    <a:pt x="522304" y="895404"/>
                    <a:pt x="527064" y="893575"/>
                    <a:pt x="528839" y="895350"/>
                  </a:cubicBezTo>
                  <a:cubicBezTo>
                    <a:pt x="531349" y="897860"/>
                    <a:pt x="532014" y="901700"/>
                    <a:pt x="533601" y="904875"/>
                  </a:cubicBezTo>
                  <a:cubicBezTo>
                    <a:pt x="537570" y="904081"/>
                    <a:pt x="542214" y="904847"/>
                    <a:pt x="545508" y="902494"/>
                  </a:cubicBezTo>
                  <a:cubicBezTo>
                    <a:pt x="556379" y="894729"/>
                    <a:pt x="545982" y="868186"/>
                    <a:pt x="545508" y="864394"/>
                  </a:cubicBezTo>
                  <a:cubicBezTo>
                    <a:pt x="544322" y="854910"/>
                    <a:pt x="543920" y="845344"/>
                    <a:pt x="543126" y="835819"/>
                  </a:cubicBezTo>
                  <a:cubicBezTo>
                    <a:pt x="543920" y="832644"/>
                    <a:pt x="542444" y="827443"/>
                    <a:pt x="545508" y="826294"/>
                  </a:cubicBezTo>
                  <a:cubicBezTo>
                    <a:pt x="561289" y="820376"/>
                    <a:pt x="562449" y="829222"/>
                    <a:pt x="566939" y="838200"/>
                  </a:cubicBezTo>
                  <a:cubicBezTo>
                    <a:pt x="567733" y="842962"/>
                    <a:pt x="568976" y="847671"/>
                    <a:pt x="569320" y="852487"/>
                  </a:cubicBezTo>
                  <a:cubicBezTo>
                    <a:pt x="570565" y="869923"/>
                    <a:pt x="566899" y="888067"/>
                    <a:pt x="571701" y="904875"/>
                  </a:cubicBezTo>
                  <a:cubicBezTo>
                    <a:pt x="572813" y="908767"/>
                    <a:pt x="579639" y="903288"/>
                    <a:pt x="583608" y="902494"/>
                  </a:cubicBezTo>
                  <a:cubicBezTo>
                    <a:pt x="585195" y="900113"/>
                    <a:pt x="586346" y="897374"/>
                    <a:pt x="588370" y="895350"/>
                  </a:cubicBezTo>
                  <a:cubicBezTo>
                    <a:pt x="590394" y="893326"/>
                    <a:pt x="593315" y="892419"/>
                    <a:pt x="595514" y="890587"/>
                  </a:cubicBezTo>
                  <a:cubicBezTo>
                    <a:pt x="598101" y="888431"/>
                    <a:pt x="600277" y="885825"/>
                    <a:pt x="602658" y="883444"/>
                  </a:cubicBezTo>
                  <a:cubicBezTo>
                    <a:pt x="603452" y="881063"/>
                    <a:pt x="603917" y="878545"/>
                    <a:pt x="605039" y="876300"/>
                  </a:cubicBezTo>
                  <a:cubicBezTo>
                    <a:pt x="606319" y="873740"/>
                    <a:pt x="608674" y="871786"/>
                    <a:pt x="609801" y="869156"/>
                  </a:cubicBezTo>
                  <a:cubicBezTo>
                    <a:pt x="615951" y="854805"/>
                    <a:pt x="606772" y="863238"/>
                    <a:pt x="619326" y="854869"/>
                  </a:cubicBezTo>
                  <a:cubicBezTo>
                    <a:pt x="619842" y="852805"/>
                    <a:pt x="624641" y="840858"/>
                    <a:pt x="619326" y="838200"/>
                  </a:cubicBezTo>
                  <a:cubicBezTo>
                    <a:pt x="617081" y="837077"/>
                    <a:pt x="614564" y="839787"/>
                    <a:pt x="612183" y="840581"/>
                  </a:cubicBezTo>
                  <a:cubicBezTo>
                    <a:pt x="609802" y="842169"/>
                    <a:pt x="607493" y="846816"/>
                    <a:pt x="605039" y="845344"/>
                  </a:cubicBezTo>
                  <a:cubicBezTo>
                    <a:pt x="599989" y="842314"/>
                    <a:pt x="599963" y="825666"/>
                    <a:pt x="597895" y="821531"/>
                  </a:cubicBezTo>
                  <a:cubicBezTo>
                    <a:pt x="596389" y="818519"/>
                    <a:pt x="593132" y="816768"/>
                    <a:pt x="590751" y="814387"/>
                  </a:cubicBezTo>
                  <a:cubicBezTo>
                    <a:pt x="589957" y="811212"/>
                    <a:pt x="588370" y="808135"/>
                    <a:pt x="588370" y="804862"/>
                  </a:cubicBezTo>
                  <a:cubicBezTo>
                    <a:pt x="588370" y="796585"/>
                    <a:pt x="593462" y="795682"/>
                    <a:pt x="600276" y="792956"/>
                  </a:cubicBezTo>
                  <a:cubicBezTo>
                    <a:pt x="604937" y="791092"/>
                    <a:pt x="609801" y="789781"/>
                    <a:pt x="614564" y="788194"/>
                  </a:cubicBezTo>
                  <a:cubicBezTo>
                    <a:pt x="612976" y="785813"/>
                    <a:pt x="610928" y="783681"/>
                    <a:pt x="609801" y="781050"/>
                  </a:cubicBezTo>
                  <a:cubicBezTo>
                    <a:pt x="608512" y="778042"/>
                    <a:pt x="610083" y="773427"/>
                    <a:pt x="607420" y="771525"/>
                  </a:cubicBezTo>
                  <a:cubicBezTo>
                    <a:pt x="603491" y="768719"/>
                    <a:pt x="597895" y="769938"/>
                    <a:pt x="593133" y="769144"/>
                  </a:cubicBezTo>
                  <a:cubicBezTo>
                    <a:pt x="591545" y="766763"/>
                    <a:pt x="588841" y="764823"/>
                    <a:pt x="588370" y="762000"/>
                  </a:cubicBezTo>
                  <a:cubicBezTo>
                    <a:pt x="587022" y="753914"/>
                    <a:pt x="595367" y="752548"/>
                    <a:pt x="600276" y="750094"/>
                  </a:cubicBezTo>
                  <a:cubicBezTo>
                    <a:pt x="601070" y="747713"/>
                    <a:pt x="600883" y="744725"/>
                    <a:pt x="602658" y="742950"/>
                  </a:cubicBezTo>
                  <a:cubicBezTo>
                    <a:pt x="604433" y="741175"/>
                    <a:pt x="608233" y="742529"/>
                    <a:pt x="609801" y="740569"/>
                  </a:cubicBezTo>
                  <a:cubicBezTo>
                    <a:pt x="611846" y="738013"/>
                    <a:pt x="611389" y="734219"/>
                    <a:pt x="612183" y="731044"/>
                  </a:cubicBezTo>
                  <a:cubicBezTo>
                    <a:pt x="609802" y="729456"/>
                    <a:pt x="607670" y="727408"/>
                    <a:pt x="605039" y="726281"/>
                  </a:cubicBezTo>
                  <a:cubicBezTo>
                    <a:pt x="602031" y="724992"/>
                    <a:pt x="598070" y="725944"/>
                    <a:pt x="595514" y="723900"/>
                  </a:cubicBezTo>
                  <a:cubicBezTo>
                    <a:pt x="593554" y="722332"/>
                    <a:pt x="594908" y="718531"/>
                    <a:pt x="593133" y="716756"/>
                  </a:cubicBezTo>
                  <a:cubicBezTo>
                    <a:pt x="590623" y="714246"/>
                    <a:pt x="586783" y="713581"/>
                    <a:pt x="583608" y="711994"/>
                  </a:cubicBezTo>
                  <a:cubicBezTo>
                    <a:pt x="569875" y="721148"/>
                    <a:pt x="583127" y="713220"/>
                    <a:pt x="569320" y="719137"/>
                  </a:cubicBezTo>
                  <a:cubicBezTo>
                    <a:pt x="566057" y="720535"/>
                    <a:pt x="563266" y="723156"/>
                    <a:pt x="559795" y="723900"/>
                  </a:cubicBezTo>
                  <a:cubicBezTo>
                    <a:pt x="551995" y="725571"/>
                    <a:pt x="543920" y="725487"/>
                    <a:pt x="535983" y="726281"/>
                  </a:cubicBezTo>
                  <a:cubicBezTo>
                    <a:pt x="535189" y="728662"/>
                    <a:pt x="533601" y="730915"/>
                    <a:pt x="533601" y="733425"/>
                  </a:cubicBezTo>
                  <a:cubicBezTo>
                    <a:pt x="533601" y="742737"/>
                    <a:pt x="533729" y="752538"/>
                    <a:pt x="543126" y="757237"/>
                  </a:cubicBezTo>
                  <a:cubicBezTo>
                    <a:pt x="546746" y="759047"/>
                    <a:pt x="551064" y="758825"/>
                    <a:pt x="555033" y="759619"/>
                  </a:cubicBezTo>
                  <a:cubicBezTo>
                    <a:pt x="556983" y="765470"/>
                    <a:pt x="561592" y="775584"/>
                    <a:pt x="555033" y="781050"/>
                  </a:cubicBezTo>
                  <a:cubicBezTo>
                    <a:pt x="551924" y="783641"/>
                    <a:pt x="547095" y="779463"/>
                    <a:pt x="543126" y="778669"/>
                  </a:cubicBezTo>
                  <a:cubicBezTo>
                    <a:pt x="542332" y="776288"/>
                    <a:pt x="542137" y="773614"/>
                    <a:pt x="540745" y="771525"/>
                  </a:cubicBezTo>
                  <a:cubicBezTo>
                    <a:pt x="533015" y="759929"/>
                    <a:pt x="531298" y="764710"/>
                    <a:pt x="516933" y="766762"/>
                  </a:cubicBezTo>
                  <a:cubicBezTo>
                    <a:pt x="516139" y="769143"/>
                    <a:pt x="516326" y="772131"/>
                    <a:pt x="514551" y="773906"/>
                  </a:cubicBezTo>
                  <a:cubicBezTo>
                    <a:pt x="512776" y="775681"/>
                    <a:pt x="509889" y="775905"/>
                    <a:pt x="507408" y="776287"/>
                  </a:cubicBezTo>
                  <a:cubicBezTo>
                    <a:pt x="499524" y="777500"/>
                    <a:pt x="491533" y="777875"/>
                    <a:pt x="483595" y="778669"/>
                  </a:cubicBezTo>
                  <a:cubicBezTo>
                    <a:pt x="482008" y="781050"/>
                    <a:pt x="479838" y="783133"/>
                    <a:pt x="478833" y="785812"/>
                  </a:cubicBezTo>
                  <a:cubicBezTo>
                    <a:pt x="477412" y="789602"/>
                    <a:pt x="477433" y="793792"/>
                    <a:pt x="476451" y="797719"/>
                  </a:cubicBezTo>
                  <a:cubicBezTo>
                    <a:pt x="475842" y="800154"/>
                    <a:pt x="474864" y="802481"/>
                    <a:pt x="474070" y="804862"/>
                  </a:cubicBezTo>
                  <a:cubicBezTo>
                    <a:pt x="468514" y="803275"/>
                    <a:pt x="463007" y="801501"/>
                    <a:pt x="457401" y="800100"/>
                  </a:cubicBezTo>
                  <a:cubicBezTo>
                    <a:pt x="453475" y="799118"/>
                    <a:pt x="449215" y="796125"/>
                    <a:pt x="445495" y="797719"/>
                  </a:cubicBezTo>
                  <a:cubicBezTo>
                    <a:pt x="442232" y="799117"/>
                    <a:pt x="442494" y="804162"/>
                    <a:pt x="440733" y="807244"/>
                  </a:cubicBezTo>
                  <a:cubicBezTo>
                    <a:pt x="439313" y="809729"/>
                    <a:pt x="437558" y="812006"/>
                    <a:pt x="435970" y="814387"/>
                  </a:cubicBezTo>
                  <a:cubicBezTo>
                    <a:pt x="433589" y="813593"/>
                    <a:pt x="430433" y="813934"/>
                    <a:pt x="428826" y="812006"/>
                  </a:cubicBezTo>
                  <a:cubicBezTo>
                    <a:pt x="425624" y="808164"/>
                    <a:pt x="422976" y="795746"/>
                    <a:pt x="421683" y="790575"/>
                  </a:cubicBezTo>
                  <a:cubicBezTo>
                    <a:pt x="429353" y="782904"/>
                    <a:pt x="429411" y="784352"/>
                    <a:pt x="433589" y="773906"/>
                  </a:cubicBezTo>
                  <a:cubicBezTo>
                    <a:pt x="435453" y="769245"/>
                    <a:pt x="438351" y="759619"/>
                    <a:pt x="438351" y="759619"/>
                  </a:cubicBezTo>
                  <a:cubicBezTo>
                    <a:pt x="443907" y="760413"/>
                    <a:pt x="449420" y="762373"/>
                    <a:pt x="455020" y="762000"/>
                  </a:cubicBezTo>
                  <a:cubicBezTo>
                    <a:pt x="461551" y="761564"/>
                    <a:pt x="467652" y="758521"/>
                    <a:pt x="474070" y="757237"/>
                  </a:cubicBezTo>
                  <a:cubicBezTo>
                    <a:pt x="479574" y="756136"/>
                    <a:pt x="485183" y="755650"/>
                    <a:pt x="490739" y="754856"/>
                  </a:cubicBezTo>
                  <a:cubicBezTo>
                    <a:pt x="494708" y="753269"/>
                    <a:pt x="498643" y="751595"/>
                    <a:pt x="502645" y="750094"/>
                  </a:cubicBezTo>
                  <a:cubicBezTo>
                    <a:pt x="504995" y="749213"/>
                    <a:pt x="508397" y="749801"/>
                    <a:pt x="509789" y="747712"/>
                  </a:cubicBezTo>
                  <a:cubicBezTo>
                    <a:pt x="521511" y="730128"/>
                    <a:pt x="499654" y="738309"/>
                    <a:pt x="524076" y="733425"/>
                  </a:cubicBezTo>
                  <a:cubicBezTo>
                    <a:pt x="527251" y="731044"/>
                    <a:pt x="531060" y="729330"/>
                    <a:pt x="533601" y="726281"/>
                  </a:cubicBezTo>
                  <a:cubicBezTo>
                    <a:pt x="535547" y="723946"/>
                    <a:pt x="538258" y="707654"/>
                    <a:pt x="538364" y="707231"/>
                  </a:cubicBezTo>
                  <a:cubicBezTo>
                    <a:pt x="538973" y="704796"/>
                    <a:pt x="540055" y="702501"/>
                    <a:pt x="540745" y="700087"/>
                  </a:cubicBezTo>
                  <a:cubicBezTo>
                    <a:pt x="541644" y="696940"/>
                    <a:pt x="542416" y="693757"/>
                    <a:pt x="543126" y="690562"/>
                  </a:cubicBezTo>
                  <a:cubicBezTo>
                    <a:pt x="544004" y="686611"/>
                    <a:pt x="543542" y="682194"/>
                    <a:pt x="545508" y="678656"/>
                  </a:cubicBezTo>
                  <a:cubicBezTo>
                    <a:pt x="547689" y="674731"/>
                    <a:pt x="551858" y="672306"/>
                    <a:pt x="555033" y="669131"/>
                  </a:cubicBezTo>
                  <a:cubicBezTo>
                    <a:pt x="556620" y="664369"/>
                    <a:pt x="555618" y="657629"/>
                    <a:pt x="559795" y="654844"/>
                  </a:cubicBezTo>
                  <a:cubicBezTo>
                    <a:pt x="562176" y="653256"/>
                    <a:pt x="564324" y="651243"/>
                    <a:pt x="566939" y="650081"/>
                  </a:cubicBezTo>
                  <a:cubicBezTo>
                    <a:pt x="574386" y="646771"/>
                    <a:pt x="582839" y="644916"/>
                    <a:pt x="590751" y="642937"/>
                  </a:cubicBezTo>
                  <a:cubicBezTo>
                    <a:pt x="593132" y="641350"/>
                    <a:pt x="595335" y="639455"/>
                    <a:pt x="597895" y="638175"/>
                  </a:cubicBezTo>
                  <a:cubicBezTo>
                    <a:pt x="601308" y="636469"/>
                    <a:pt x="611517" y="634174"/>
                    <a:pt x="614564" y="633412"/>
                  </a:cubicBezTo>
                  <a:cubicBezTo>
                    <a:pt x="618992" y="620128"/>
                    <a:pt x="613393" y="631314"/>
                    <a:pt x="626470" y="621506"/>
                  </a:cubicBezTo>
                  <a:cubicBezTo>
                    <a:pt x="644548" y="607947"/>
                    <a:pt x="627946" y="614664"/>
                    <a:pt x="643139" y="609600"/>
                  </a:cubicBezTo>
                  <a:cubicBezTo>
                    <a:pt x="626866" y="598750"/>
                    <a:pt x="642777" y="607219"/>
                    <a:pt x="607420" y="607219"/>
                  </a:cubicBezTo>
                  <a:cubicBezTo>
                    <a:pt x="593111" y="607219"/>
                    <a:pt x="578845" y="605631"/>
                    <a:pt x="564558" y="604837"/>
                  </a:cubicBezTo>
                  <a:cubicBezTo>
                    <a:pt x="561383" y="604043"/>
                    <a:pt x="558168" y="603396"/>
                    <a:pt x="555033" y="602456"/>
                  </a:cubicBezTo>
                  <a:cubicBezTo>
                    <a:pt x="550224" y="601014"/>
                    <a:pt x="540745" y="597694"/>
                    <a:pt x="540745" y="597694"/>
                  </a:cubicBezTo>
                  <a:cubicBezTo>
                    <a:pt x="538364" y="595313"/>
                    <a:pt x="535793" y="593107"/>
                    <a:pt x="533601" y="590550"/>
                  </a:cubicBezTo>
                  <a:cubicBezTo>
                    <a:pt x="531018" y="587537"/>
                    <a:pt x="530287" y="582069"/>
                    <a:pt x="526458" y="581025"/>
                  </a:cubicBezTo>
                  <a:cubicBezTo>
                    <a:pt x="520284" y="579341"/>
                    <a:pt x="513758" y="582612"/>
                    <a:pt x="507408" y="583406"/>
                  </a:cubicBezTo>
                  <a:cubicBezTo>
                    <a:pt x="497089" y="582612"/>
                    <a:pt x="486721" y="582309"/>
                    <a:pt x="476451" y="581025"/>
                  </a:cubicBezTo>
                  <a:cubicBezTo>
                    <a:pt x="464415" y="579520"/>
                    <a:pt x="473184" y="578699"/>
                    <a:pt x="464545" y="571500"/>
                  </a:cubicBezTo>
                  <a:cubicBezTo>
                    <a:pt x="461818" y="569228"/>
                    <a:pt x="458102" y="568498"/>
                    <a:pt x="455020" y="566737"/>
                  </a:cubicBezTo>
                  <a:cubicBezTo>
                    <a:pt x="452535" y="565317"/>
                    <a:pt x="450257" y="563562"/>
                    <a:pt x="447876" y="561975"/>
                  </a:cubicBezTo>
                  <a:cubicBezTo>
                    <a:pt x="447082" y="559594"/>
                    <a:pt x="446104" y="557266"/>
                    <a:pt x="445495" y="554831"/>
                  </a:cubicBezTo>
                  <a:cubicBezTo>
                    <a:pt x="444513" y="550905"/>
                    <a:pt x="444758" y="546623"/>
                    <a:pt x="443114" y="542925"/>
                  </a:cubicBezTo>
                  <a:cubicBezTo>
                    <a:pt x="441502" y="539298"/>
                    <a:pt x="438277" y="536630"/>
                    <a:pt x="435970" y="533400"/>
                  </a:cubicBezTo>
                  <a:cubicBezTo>
                    <a:pt x="434307" y="531071"/>
                    <a:pt x="433537" y="527919"/>
                    <a:pt x="431208" y="526256"/>
                  </a:cubicBezTo>
                  <a:cubicBezTo>
                    <a:pt x="427730" y="523771"/>
                    <a:pt x="423270" y="523081"/>
                    <a:pt x="419301" y="521493"/>
                  </a:cubicBezTo>
                  <a:cubicBezTo>
                    <a:pt x="417714" y="518318"/>
                    <a:pt x="416811" y="514695"/>
                    <a:pt x="414539" y="511968"/>
                  </a:cubicBezTo>
                  <a:cubicBezTo>
                    <a:pt x="412707" y="509769"/>
                    <a:pt x="409594" y="509038"/>
                    <a:pt x="407395" y="507206"/>
                  </a:cubicBezTo>
                  <a:cubicBezTo>
                    <a:pt x="404808" y="505050"/>
                    <a:pt x="402319" y="502720"/>
                    <a:pt x="400251" y="500062"/>
                  </a:cubicBezTo>
                  <a:cubicBezTo>
                    <a:pt x="396737" y="495544"/>
                    <a:pt x="396156" y="487586"/>
                    <a:pt x="390726" y="485775"/>
                  </a:cubicBezTo>
                  <a:cubicBezTo>
                    <a:pt x="388345" y="484981"/>
                    <a:pt x="385890" y="484382"/>
                    <a:pt x="383583" y="483393"/>
                  </a:cubicBezTo>
                  <a:cubicBezTo>
                    <a:pt x="380320" y="481995"/>
                    <a:pt x="377382" y="479877"/>
                    <a:pt x="374058" y="478631"/>
                  </a:cubicBezTo>
                  <a:cubicBezTo>
                    <a:pt x="370994" y="477482"/>
                    <a:pt x="367708" y="477044"/>
                    <a:pt x="364533" y="476250"/>
                  </a:cubicBezTo>
                  <a:cubicBezTo>
                    <a:pt x="363226" y="474943"/>
                    <a:pt x="352216" y="462687"/>
                    <a:pt x="347864" y="461962"/>
                  </a:cubicBezTo>
                  <a:cubicBezTo>
                    <a:pt x="345388" y="461549"/>
                    <a:pt x="343027" y="463354"/>
                    <a:pt x="340720" y="464343"/>
                  </a:cubicBezTo>
                  <a:cubicBezTo>
                    <a:pt x="320122" y="473171"/>
                    <a:pt x="340805" y="465903"/>
                    <a:pt x="324051" y="471487"/>
                  </a:cubicBezTo>
                  <a:cubicBezTo>
                    <a:pt x="321670" y="473075"/>
                    <a:pt x="319468" y="474970"/>
                    <a:pt x="316908" y="476250"/>
                  </a:cubicBezTo>
                  <a:cubicBezTo>
                    <a:pt x="312028" y="478690"/>
                    <a:pt x="302384" y="480107"/>
                    <a:pt x="297858" y="481012"/>
                  </a:cubicBezTo>
                  <a:cubicBezTo>
                    <a:pt x="295477" y="482600"/>
                    <a:pt x="293274" y="484495"/>
                    <a:pt x="290714" y="485775"/>
                  </a:cubicBezTo>
                  <a:cubicBezTo>
                    <a:pt x="288469" y="486898"/>
                    <a:pt x="285659" y="486764"/>
                    <a:pt x="283570" y="488156"/>
                  </a:cubicBezTo>
                  <a:cubicBezTo>
                    <a:pt x="280768" y="490024"/>
                    <a:pt x="279166" y="493343"/>
                    <a:pt x="276426" y="495300"/>
                  </a:cubicBezTo>
                  <a:cubicBezTo>
                    <a:pt x="273537" y="497363"/>
                    <a:pt x="270076" y="498475"/>
                    <a:pt x="266901" y="500062"/>
                  </a:cubicBezTo>
                  <a:cubicBezTo>
                    <a:pt x="265314" y="503237"/>
                    <a:pt x="263537" y="506324"/>
                    <a:pt x="262139" y="509587"/>
                  </a:cubicBezTo>
                  <a:cubicBezTo>
                    <a:pt x="261150" y="511894"/>
                    <a:pt x="261326" y="514771"/>
                    <a:pt x="259758" y="516731"/>
                  </a:cubicBezTo>
                  <a:cubicBezTo>
                    <a:pt x="255648" y="521868"/>
                    <a:pt x="248807" y="522445"/>
                    <a:pt x="243089" y="523875"/>
                  </a:cubicBezTo>
                  <a:cubicBezTo>
                    <a:pt x="238066" y="538945"/>
                    <a:pt x="245366" y="523934"/>
                    <a:pt x="228801" y="533400"/>
                  </a:cubicBezTo>
                  <a:cubicBezTo>
                    <a:pt x="226316" y="534820"/>
                    <a:pt x="226062" y="538520"/>
                    <a:pt x="224039" y="540543"/>
                  </a:cubicBezTo>
                  <a:cubicBezTo>
                    <a:pt x="221233" y="543349"/>
                    <a:pt x="217743" y="545380"/>
                    <a:pt x="214514" y="547687"/>
                  </a:cubicBezTo>
                  <a:cubicBezTo>
                    <a:pt x="209044" y="551594"/>
                    <a:pt x="204191" y="554674"/>
                    <a:pt x="197845" y="557212"/>
                  </a:cubicBezTo>
                  <a:cubicBezTo>
                    <a:pt x="188177" y="561079"/>
                    <a:pt x="183393" y="562016"/>
                    <a:pt x="174033" y="564356"/>
                  </a:cubicBezTo>
                  <a:cubicBezTo>
                    <a:pt x="171652" y="565943"/>
                    <a:pt x="168913" y="567094"/>
                    <a:pt x="166889" y="569118"/>
                  </a:cubicBezTo>
                  <a:cubicBezTo>
                    <a:pt x="164865" y="571142"/>
                    <a:pt x="164361" y="574474"/>
                    <a:pt x="162126" y="576262"/>
                  </a:cubicBezTo>
                  <a:cubicBezTo>
                    <a:pt x="160166" y="577830"/>
                    <a:pt x="157364" y="577849"/>
                    <a:pt x="154983" y="578643"/>
                  </a:cubicBezTo>
                  <a:cubicBezTo>
                    <a:pt x="153713" y="578326"/>
                    <a:pt x="140363" y="575247"/>
                    <a:pt x="138314" y="573881"/>
                  </a:cubicBezTo>
                  <a:cubicBezTo>
                    <a:pt x="135512" y="572013"/>
                    <a:pt x="133727" y="568929"/>
                    <a:pt x="131170" y="566737"/>
                  </a:cubicBezTo>
                  <a:cubicBezTo>
                    <a:pt x="128157" y="564154"/>
                    <a:pt x="124820" y="561974"/>
                    <a:pt x="121645" y="559593"/>
                  </a:cubicBezTo>
                  <a:cubicBezTo>
                    <a:pt x="120851" y="557212"/>
                    <a:pt x="120832" y="554410"/>
                    <a:pt x="119264" y="552450"/>
                  </a:cubicBezTo>
                  <a:cubicBezTo>
                    <a:pt x="117476" y="550215"/>
                    <a:pt x="112632" y="550503"/>
                    <a:pt x="112120" y="547687"/>
                  </a:cubicBezTo>
                  <a:cubicBezTo>
                    <a:pt x="109277" y="532049"/>
                    <a:pt x="111116" y="515897"/>
                    <a:pt x="109739" y="500062"/>
                  </a:cubicBezTo>
                  <a:cubicBezTo>
                    <a:pt x="109522" y="497561"/>
                    <a:pt x="108750" y="495007"/>
                    <a:pt x="107358" y="492918"/>
                  </a:cubicBezTo>
                  <a:cubicBezTo>
                    <a:pt x="105490" y="490116"/>
                    <a:pt x="102595" y="488156"/>
                    <a:pt x="100214" y="485775"/>
                  </a:cubicBezTo>
                  <a:cubicBezTo>
                    <a:pt x="91483" y="486569"/>
                    <a:pt x="82593" y="486319"/>
                    <a:pt x="74020" y="488156"/>
                  </a:cubicBezTo>
                  <a:cubicBezTo>
                    <a:pt x="71222" y="488756"/>
                    <a:pt x="69436" y="491638"/>
                    <a:pt x="66876" y="492918"/>
                  </a:cubicBezTo>
                  <a:cubicBezTo>
                    <a:pt x="64631" y="494041"/>
                    <a:pt x="62114" y="494506"/>
                    <a:pt x="59733" y="495300"/>
                  </a:cubicBezTo>
                  <a:cubicBezTo>
                    <a:pt x="57352" y="497681"/>
                    <a:pt x="55513" y="500772"/>
                    <a:pt x="52589" y="502443"/>
                  </a:cubicBezTo>
                  <a:cubicBezTo>
                    <a:pt x="49747" y="504067"/>
                    <a:pt x="45727" y="502923"/>
                    <a:pt x="43064" y="504825"/>
                  </a:cubicBezTo>
                  <a:cubicBezTo>
                    <a:pt x="39835" y="507132"/>
                    <a:pt x="38726" y="511544"/>
                    <a:pt x="35920" y="514350"/>
                  </a:cubicBezTo>
                  <a:cubicBezTo>
                    <a:pt x="30962" y="519308"/>
                    <a:pt x="20153" y="525238"/>
                    <a:pt x="14489" y="528637"/>
                  </a:cubicBezTo>
                  <a:cubicBezTo>
                    <a:pt x="9726" y="526256"/>
                    <a:pt x="2941" y="526059"/>
                    <a:pt x="201" y="521493"/>
                  </a:cubicBezTo>
                  <a:cubicBezTo>
                    <a:pt x="-1271" y="519039"/>
                    <a:pt x="5757" y="519112"/>
                    <a:pt x="7345" y="516731"/>
                  </a:cubicBezTo>
                  <a:cubicBezTo>
                    <a:pt x="19648" y="498277"/>
                    <a:pt x="-1067" y="514402"/>
                    <a:pt x="16870" y="502443"/>
                  </a:cubicBezTo>
                  <a:cubicBezTo>
                    <a:pt x="17664" y="499268"/>
                    <a:pt x="17156" y="495432"/>
                    <a:pt x="19251" y="492918"/>
                  </a:cubicBezTo>
                  <a:cubicBezTo>
                    <a:pt x="21514" y="490202"/>
                    <a:pt x="32131" y="487038"/>
                    <a:pt x="35920" y="485775"/>
                  </a:cubicBezTo>
                  <a:cubicBezTo>
                    <a:pt x="51983" y="469712"/>
                    <a:pt x="43818" y="473617"/>
                    <a:pt x="57351" y="469106"/>
                  </a:cubicBezTo>
                  <a:cubicBezTo>
                    <a:pt x="60526" y="466725"/>
                    <a:pt x="63407" y="463889"/>
                    <a:pt x="66876" y="461962"/>
                  </a:cubicBezTo>
                  <a:cubicBezTo>
                    <a:pt x="91914" y="448053"/>
                    <a:pt x="124626" y="458728"/>
                    <a:pt x="150220" y="459581"/>
                  </a:cubicBezTo>
                  <a:cubicBezTo>
                    <a:pt x="152601" y="461962"/>
                    <a:pt x="154562" y="464857"/>
                    <a:pt x="157364" y="466725"/>
                  </a:cubicBezTo>
                  <a:cubicBezTo>
                    <a:pt x="159453" y="468117"/>
                    <a:pt x="162263" y="467984"/>
                    <a:pt x="164508" y="469106"/>
                  </a:cubicBezTo>
                  <a:cubicBezTo>
                    <a:pt x="167068" y="470386"/>
                    <a:pt x="169270" y="472281"/>
                    <a:pt x="171651" y="473868"/>
                  </a:cubicBezTo>
                  <a:cubicBezTo>
                    <a:pt x="181290" y="473180"/>
                    <a:pt x="207370" y="481635"/>
                    <a:pt x="207370" y="464343"/>
                  </a:cubicBezTo>
                  <a:cubicBezTo>
                    <a:pt x="207370" y="461070"/>
                    <a:pt x="205783" y="457993"/>
                    <a:pt x="204989" y="454818"/>
                  </a:cubicBezTo>
                  <a:cubicBezTo>
                    <a:pt x="206816" y="434718"/>
                    <a:pt x="202523" y="431091"/>
                    <a:pt x="214514" y="419100"/>
                  </a:cubicBezTo>
                  <a:cubicBezTo>
                    <a:pt x="216538" y="417076"/>
                    <a:pt x="219277" y="415925"/>
                    <a:pt x="221658" y="414337"/>
                  </a:cubicBezTo>
                  <a:cubicBezTo>
                    <a:pt x="222452" y="411162"/>
                    <a:pt x="223397" y="408021"/>
                    <a:pt x="224039" y="404812"/>
                  </a:cubicBezTo>
                  <a:cubicBezTo>
                    <a:pt x="224986" y="400078"/>
                    <a:pt x="224893" y="395105"/>
                    <a:pt x="226420" y="390525"/>
                  </a:cubicBezTo>
                  <a:cubicBezTo>
                    <a:pt x="227325" y="387810"/>
                    <a:pt x="229519" y="385710"/>
                    <a:pt x="231183" y="383381"/>
                  </a:cubicBezTo>
                  <a:cubicBezTo>
                    <a:pt x="233490" y="380152"/>
                    <a:pt x="235277" y="376397"/>
                    <a:pt x="238326" y="373856"/>
                  </a:cubicBezTo>
                  <a:cubicBezTo>
                    <a:pt x="240254" y="372249"/>
                    <a:pt x="243163" y="372464"/>
                    <a:pt x="245470" y="371475"/>
                  </a:cubicBezTo>
                  <a:cubicBezTo>
                    <a:pt x="266068" y="362647"/>
                    <a:pt x="245385" y="369915"/>
                    <a:pt x="262139" y="364331"/>
                  </a:cubicBezTo>
                  <a:cubicBezTo>
                    <a:pt x="264520" y="361950"/>
                    <a:pt x="266543" y="359144"/>
                    <a:pt x="269283" y="357187"/>
                  </a:cubicBezTo>
                  <a:cubicBezTo>
                    <a:pt x="272172" y="355124"/>
                    <a:pt x="276113" y="354735"/>
                    <a:pt x="278808" y="352425"/>
                  </a:cubicBezTo>
                  <a:cubicBezTo>
                    <a:pt x="287286" y="345158"/>
                    <a:pt x="289836" y="328787"/>
                    <a:pt x="302620" y="326231"/>
                  </a:cubicBezTo>
                  <a:lnTo>
                    <a:pt x="314526" y="323850"/>
                  </a:lnTo>
                  <a:lnTo>
                    <a:pt x="316908" y="316706"/>
                  </a:lnTo>
                  <a:lnTo>
                    <a:pt x="333576" y="311943"/>
                  </a:lnTo>
                  <a:cubicBezTo>
                    <a:pt x="341514" y="311149"/>
                    <a:pt x="351748" y="315203"/>
                    <a:pt x="357389" y="309562"/>
                  </a:cubicBezTo>
                  <a:cubicBezTo>
                    <a:pt x="363030" y="303922"/>
                    <a:pt x="357044" y="293247"/>
                    <a:pt x="359770" y="285750"/>
                  </a:cubicBezTo>
                  <a:cubicBezTo>
                    <a:pt x="360628" y="283391"/>
                    <a:pt x="364479" y="283977"/>
                    <a:pt x="366914" y="283368"/>
                  </a:cubicBezTo>
                  <a:cubicBezTo>
                    <a:pt x="370840" y="282386"/>
                    <a:pt x="374851" y="281781"/>
                    <a:pt x="378820" y="280987"/>
                  </a:cubicBezTo>
                  <a:cubicBezTo>
                    <a:pt x="380408" y="277812"/>
                    <a:pt x="382185" y="274725"/>
                    <a:pt x="383583" y="271462"/>
                  </a:cubicBezTo>
                  <a:cubicBezTo>
                    <a:pt x="384572" y="269155"/>
                    <a:pt x="384719" y="266497"/>
                    <a:pt x="385964" y="264318"/>
                  </a:cubicBezTo>
                  <a:cubicBezTo>
                    <a:pt x="387933" y="260872"/>
                    <a:pt x="390727" y="257968"/>
                    <a:pt x="393108" y="254793"/>
                  </a:cubicBezTo>
                  <a:cubicBezTo>
                    <a:pt x="398551" y="238465"/>
                    <a:pt x="390155" y="256762"/>
                    <a:pt x="407395" y="245268"/>
                  </a:cubicBezTo>
                  <a:cubicBezTo>
                    <a:pt x="409483" y="243876"/>
                    <a:pt x="408982" y="240506"/>
                    <a:pt x="409776" y="238125"/>
                  </a:cubicBezTo>
                  <a:cubicBezTo>
                    <a:pt x="442357" y="239482"/>
                    <a:pt x="472779" y="242732"/>
                    <a:pt x="505026" y="238125"/>
                  </a:cubicBezTo>
                  <a:cubicBezTo>
                    <a:pt x="509258" y="237520"/>
                    <a:pt x="512964" y="234950"/>
                    <a:pt x="516933" y="233362"/>
                  </a:cubicBezTo>
                  <a:cubicBezTo>
                    <a:pt x="519757" y="222064"/>
                    <a:pt x="521888" y="218412"/>
                    <a:pt x="516933" y="204787"/>
                  </a:cubicBezTo>
                  <a:cubicBezTo>
                    <a:pt x="515782" y="201622"/>
                    <a:pt x="512170" y="200024"/>
                    <a:pt x="509789" y="197643"/>
                  </a:cubicBezTo>
                  <a:cubicBezTo>
                    <a:pt x="504082" y="180523"/>
                    <a:pt x="511004" y="201896"/>
                    <a:pt x="505026" y="180975"/>
                  </a:cubicBezTo>
                  <a:cubicBezTo>
                    <a:pt x="504336" y="178561"/>
                    <a:pt x="503366" y="176235"/>
                    <a:pt x="502645" y="173831"/>
                  </a:cubicBezTo>
                  <a:cubicBezTo>
                    <a:pt x="500985" y="168296"/>
                    <a:pt x="500305" y="162409"/>
                    <a:pt x="497883" y="157162"/>
                  </a:cubicBezTo>
                  <a:cubicBezTo>
                    <a:pt x="495485" y="151965"/>
                    <a:pt x="490168" y="148305"/>
                    <a:pt x="488358" y="142875"/>
                  </a:cubicBezTo>
                  <a:cubicBezTo>
                    <a:pt x="487564" y="140494"/>
                    <a:pt x="486585" y="138166"/>
                    <a:pt x="485976" y="135731"/>
                  </a:cubicBezTo>
                  <a:cubicBezTo>
                    <a:pt x="484994" y="131805"/>
                    <a:pt x="485405" y="127445"/>
                    <a:pt x="483595" y="123825"/>
                  </a:cubicBezTo>
                  <a:cubicBezTo>
                    <a:pt x="482089" y="120813"/>
                    <a:pt x="478832" y="119062"/>
                    <a:pt x="476451" y="116681"/>
                  </a:cubicBezTo>
                  <a:cubicBezTo>
                    <a:pt x="475498" y="112868"/>
                    <a:pt x="471047" y="94027"/>
                    <a:pt x="469308" y="92868"/>
                  </a:cubicBezTo>
                  <a:lnTo>
                    <a:pt x="462164" y="88106"/>
                  </a:lnTo>
                  <a:cubicBezTo>
                    <a:pt x="449961" y="69801"/>
                    <a:pt x="458285" y="74759"/>
                    <a:pt x="438351" y="71437"/>
                  </a:cubicBezTo>
                  <a:cubicBezTo>
                    <a:pt x="436764" y="69056"/>
                    <a:pt x="435421" y="66492"/>
                    <a:pt x="433589" y="64293"/>
                  </a:cubicBezTo>
                  <a:cubicBezTo>
                    <a:pt x="428549" y="58245"/>
                    <a:pt x="418792" y="50279"/>
                    <a:pt x="412158" y="47625"/>
                  </a:cubicBezTo>
                  <a:cubicBezTo>
                    <a:pt x="408189" y="46037"/>
                    <a:pt x="404074" y="44774"/>
                    <a:pt x="400251" y="42862"/>
                  </a:cubicBezTo>
                  <a:cubicBezTo>
                    <a:pt x="384670" y="35071"/>
                    <a:pt x="401765" y="41489"/>
                    <a:pt x="385964" y="30956"/>
                  </a:cubicBezTo>
                  <a:cubicBezTo>
                    <a:pt x="383875" y="29564"/>
                    <a:pt x="381201" y="29369"/>
                    <a:pt x="378820" y="28575"/>
                  </a:cubicBezTo>
                  <a:cubicBezTo>
                    <a:pt x="376439" y="26194"/>
                    <a:pt x="374416" y="23389"/>
                    <a:pt x="371676" y="21431"/>
                  </a:cubicBezTo>
                  <a:cubicBezTo>
                    <a:pt x="362267" y="14710"/>
                    <a:pt x="357546" y="16297"/>
                    <a:pt x="345483" y="14287"/>
                  </a:cubicBezTo>
                  <a:cubicBezTo>
                    <a:pt x="320548" y="10132"/>
                    <a:pt x="345442" y="13803"/>
                    <a:pt x="324051" y="9525"/>
                  </a:cubicBezTo>
                  <a:cubicBezTo>
                    <a:pt x="295004" y="3715"/>
                    <a:pt x="304297" y="11200"/>
                    <a:pt x="293095" y="0"/>
                  </a:cubicBezTo>
                  <a:lnTo>
                    <a:pt x="293095" y="0"/>
                  </a:lnTo>
                </a:path>
              </a:pathLst>
            </a:custGeom>
            <a:noFill/>
            <a:ln w="12700" cap="flat" cmpd="sng" algn="ctr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7364948" y="4335920"/>
              <a:ext cx="119376" cy="63378"/>
            </a:xfrm>
            <a:custGeom>
              <a:avLst/>
              <a:gdLst>
                <a:gd name="connsiteX0" fmla="*/ 228854 w 243141"/>
                <a:gd name="connsiteY0" fmla="*/ 128588 h 128588"/>
                <a:gd name="connsiteX1" fmla="*/ 228854 w 243141"/>
                <a:gd name="connsiteY1" fmla="*/ 128588 h 128588"/>
                <a:gd name="connsiteX2" fmla="*/ 200279 w 243141"/>
                <a:gd name="connsiteY2" fmla="*/ 126206 h 128588"/>
                <a:gd name="connsiteX3" fmla="*/ 193135 w 243141"/>
                <a:gd name="connsiteY3" fmla="*/ 123825 h 128588"/>
                <a:gd name="connsiteX4" fmla="*/ 178848 w 243141"/>
                <a:gd name="connsiteY4" fmla="*/ 121444 h 128588"/>
                <a:gd name="connsiteX5" fmla="*/ 169323 w 243141"/>
                <a:gd name="connsiteY5" fmla="*/ 116681 h 128588"/>
                <a:gd name="connsiteX6" fmla="*/ 145510 w 243141"/>
                <a:gd name="connsiteY6" fmla="*/ 114300 h 128588"/>
                <a:gd name="connsiteX7" fmla="*/ 135985 w 243141"/>
                <a:gd name="connsiteY7" fmla="*/ 111919 h 128588"/>
                <a:gd name="connsiteX8" fmla="*/ 119316 w 243141"/>
                <a:gd name="connsiteY8" fmla="*/ 104775 h 128588"/>
                <a:gd name="connsiteX9" fmla="*/ 102648 w 243141"/>
                <a:gd name="connsiteY9" fmla="*/ 102394 h 128588"/>
                <a:gd name="connsiteX10" fmla="*/ 88360 w 243141"/>
                <a:gd name="connsiteY10" fmla="*/ 92869 h 128588"/>
                <a:gd name="connsiteX11" fmla="*/ 69310 w 243141"/>
                <a:gd name="connsiteY11" fmla="*/ 88106 h 128588"/>
                <a:gd name="connsiteX12" fmla="*/ 62166 w 243141"/>
                <a:gd name="connsiteY12" fmla="*/ 80963 h 128588"/>
                <a:gd name="connsiteX13" fmla="*/ 55023 w 243141"/>
                <a:gd name="connsiteY13" fmla="*/ 78581 h 128588"/>
                <a:gd name="connsiteX14" fmla="*/ 43116 w 243141"/>
                <a:gd name="connsiteY14" fmla="*/ 66675 h 128588"/>
                <a:gd name="connsiteX15" fmla="*/ 38354 w 243141"/>
                <a:gd name="connsiteY15" fmla="*/ 59531 h 128588"/>
                <a:gd name="connsiteX16" fmla="*/ 31210 w 243141"/>
                <a:gd name="connsiteY16" fmla="*/ 52388 h 128588"/>
                <a:gd name="connsiteX17" fmla="*/ 28829 w 243141"/>
                <a:gd name="connsiteY17" fmla="*/ 45244 h 128588"/>
                <a:gd name="connsiteX18" fmla="*/ 21685 w 243141"/>
                <a:gd name="connsiteY18" fmla="*/ 50006 h 128588"/>
                <a:gd name="connsiteX19" fmla="*/ 14541 w 243141"/>
                <a:gd name="connsiteY19" fmla="*/ 57150 h 128588"/>
                <a:gd name="connsiteX20" fmla="*/ 7398 w 243141"/>
                <a:gd name="connsiteY20" fmla="*/ 54769 h 128588"/>
                <a:gd name="connsiteX21" fmla="*/ 5016 w 243141"/>
                <a:gd name="connsiteY21" fmla="*/ 45244 h 128588"/>
                <a:gd name="connsiteX22" fmla="*/ 254 w 243141"/>
                <a:gd name="connsiteY22" fmla="*/ 38100 h 128588"/>
                <a:gd name="connsiteX23" fmla="*/ 2635 w 243141"/>
                <a:gd name="connsiteY23" fmla="*/ 11906 h 128588"/>
                <a:gd name="connsiteX24" fmla="*/ 16923 w 243141"/>
                <a:gd name="connsiteY24" fmla="*/ 4763 h 128588"/>
                <a:gd name="connsiteX25" fmla="*/ 47879 w 243141"/>
                <a:gd name="connsiteY25" fmla="*/ 0 h 128588"/>
                <a:gd name="connsiteX26" fmla="*/ 64548 w 243141"/>
                <a:gd name="connsiteY26" fmla="*/ 2381 h 128588"/>
                <a:gd name="connsiteX27" fmla="*/ 66929 w 243141"/>
                <a:gd name="connsiteY27" fmla="*/ 9525 h 128588"/>
                <a:gd name="connsiteX28" fmla="*/ 74073 w 243141"/>
                <a:gd name="connsiteY28" fmla="*/ 16669 h 128588"/>
                <a:gd name="connsiteX29" fmla="*/ 78835 w 243141"/>
                <a:gd name="connsiteY29" fmla="*/ 23813 h 128588"/>
                <a:gd name="connsiteX30" fmla="*/ 81216 w 243141"/>
                <a:gd name="connsiteY30" fmla="*/ 33338 h 128588"/>
                <a:gd name="connsiteX31" fmla="*/ 88360 w 243141"/>
                <a:gd name="connsiteY31" fmla="*/ 35719 h 128588"/>
                <a:gd name="connsiteX32" fmla="*/ 109791 w 243141"/>
                <a:gd name="connsiteY32" fmla="*/ 47625 h 128588"/>
                <a:gd name="connsiteX33" fmla="*/ 121698 w 243141"/>
                <a:gd name="connsiteY33" fmla="*/ 38100 h 128588"/>
                <a:gd name="connsiteX34" fmla="*/ 138366 w 243141"/>
                <a:gd name="connsiteY34" fmla="*/ 47625 h 128588"/>
                <a:gd name="connsiteX35" fmla="*/ 143129 w 243141"/>
                <a:gd name="connsiteY35" fmla="*/ 57150 h 128588"/>
                <a:gd name="connsiteX36" fmla="*/ 157416 w 243141"/>
                <a:gd name="connsiteY36" fmla="*/ 69056 h 128588"/>
                <a:gd name="connsiteX37" fmla="*/ 162179 w 243141"/>
                <a:gd name="connsiteY37" fmla="*/ 76200 h 128588"/>
                <a:gd name="connsiteX38" fmla="*/ 224091 w 243141"/>
                <a:gd name="connsiteY38" fmla="*/ 88106 h 128588"/>
                <a:gd name="connsiteX39" fmla="*/ 228854 w 243141"/>
                <a:gd name="connsiteY39" fmla="*/ 95250 h 128588"/>
                <a:gd name="connsiteX40" fmla="*/ 235998 w 243141"/>
                <a:gd name="connsiteY40" fmla="*/ 97631 h 128588"/>
                <a:gd name="connsiteX41" fmla="*/ 243141 w 243141"/>
                <a:gd name="connsiteY41" fmla="*/ 102394 h 128588"/>
                <a:gd name="connsiteX42" fmla="*/ 228854 w 243141"/>
                <a:gd name="connsiteY42" fmla="*/ 121444 h 128588"/>
                <a:gd name="connsiteX43" fmla="*/ 228854 w 243141"/>
                <a:gd name="connsiteY43" fmla="*/ 128588 h 128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43141" h="128588">
                  <a:moveTo>
                    <a:pt x="228854" y="128588"/>
                  </a:moveTo>
                  <a:lnTo>
                    <a:pt x="228854" y="128588"/>
                  </a:lnTo>
                  <a:cubicBezTo>
                    <a:pt x="219329" y="127794"/>
                    <a:pt x="209753" y="127469"/>
                    <a:pt x="200279" y="126206"/>
                  </a:cubicBezTo>
                  <a:cubicBezTo>
                    <a:pt x="197791" y="125874"/>
                    <a:pt x="195585" y="124369"/>
                    <a:pt x="193135" y="123825"/>
                  </a:cubicBezTo>
                  <a:cubicBezTo>
                    <a:pt x="188422" y="122778"/>
                    <a:pt x="183610" y="122238"/>
                    <a:pt x="178848" y="121444"/>
                  </a:cubicBezTo>
                  <a:cubicBezTo>
                    <a:pt x="175673" y="119856"/>
                    <a:pt x="172794" y="117425"/>
                    <a:pt x="169323" y="116681"/>
                  </a:cubicBezTo>
                  <a:cubicBezTo>
                    <a:pt x="161523" y="115010"/>
                    <a:pt x="153407" y="115428"/>
                    <a:pt x="145510" y="114300"/>
                  </a:cubicBezTo>
                  <a:cubicBezTo>
                    <a:pt x="142270" y="113837"/>
                    <a:pt x="139160" y="112713"/>
                    <a:pt x="135985" y="111919"/>
                  </a:cubicBezTo>
                  <a:cubicBezTo>
                    <a:pt x="130819" y="109336"/>
                    <a:pt x="125158" y="105943"/>
                    <a:pt x="119316" y="104775"/>
                  </a:cubicBezTo>
                  <a:cubicBezTo>
                    <a:pt x="113813" y="103674"/>
                    <a:pt x="108204" y="103188"/>
                    <a:pt x="102648" y="102394"/>
                  </a:cubicBezTo>
                  <a:cubicBezTo>
                    <a:pt x="97885" y="99219"/>
                    <a:pt x="93913" y="94257"/>
                    <a:pt x="88360" y="92869"/>
                  </a:cubicBezTo>
                  <a:lnTo>
                    <a:pt x="69310" y="88106"/>
                  </a:lnTo>
                  <a:cubicBezTo>
                    <a:pt x="66929" y="85725"/>
                    <a:pt x="64968" y="82831"/>
                    <a:pt x="62166" y="80963"/>
                  </a:cubicBezTo>
                  <a:cubicBezTo>
                    <a:pt x="60078" y="79571"/>
                    <a:pt x="56798" y="80356"/>
                    <a:pt x="55023" y="78581"/>
                  </a:cubicBezTo>
                  <a:cubicBezTo>
                    <a:pt x="40313" y="63870"/>
                    <a:pt x="59867" y="72258"/>
                    <a:pt x="43116" y="66675"/>
                  </a:cubicBezTo>
                  <a:cubicBezTo>
                    <a:pt x="41529" y="64294"/>
                    <a:pt x="40186" y="61730"/>
                    <a:pt x="38354" y="59531"/>
                  </a:cubicBezTo>
                  <a:cubicBezTo>
                    <a:pt x="36198" y="56944"/>
                    <a:pt x="33078" y="55190"/>
                    <a:pt x="31210" y="52388"/>
                  </a:cubicBezTo>
                  <a:cubicBezTo>
                    <a:pt x="29818" y="50299"/>
                    <a:pt x="29623" y="47625"/>
                    <a:pt x="28829" y="45244"/>
                  </a:cubicBezTo>
                  <a:cubicBezTo>
                    <a:pt x="26448" y="46831"/>
                    <a:pt x="23884" y="48174"/>
                    <a:pt x="21685" y="50006"/>
                  </a:cubicBezTo>
                  <a:cubicBezTo>
                    <a:pt x="19098" y="52162"/>
                    <a:pt x="17736" y="56085"/>
                    <a:pt x="14541" y="57150"/>
                  </a:cubicBezTo>
                  <a:lnTo>
                    <a:pt x="7398" y="54769"/>
                  </a:lnTo>
                  <a:cubicBezTo>
                    <a:pt x="6604" y="51594"/>
                    <a:pt x="6305" y="48252"/>
                    <a:pt x="5016" y="45244"/>
                  </a:cubicBezTo>
                  <a:cubicBezTo>
                    <a:pt x="3889" y="42614"/>
                    <a:pt x="458" y="40955"/>
                    <a:pt x="254" y="38100"/>
                  </a:cubicBezTo>
                  <a:cubicBezTo>
                    <a:pt x="-371" y="29355"/>
                    <a:pt x="57" y="20286"/>
                    <a:pt x="2635" y="11906"/>
                  </a:cubicBezTo>
                  <a:cubicBezTo>
                    <a:pt x="3544" y="8951"/>
                    <a:pt x="14364" y="5243"/>
                    <a:pt x="16923" y="4763"/>
                  </a:cubicBezTo>
                  <a:cubicBezTo>
                    <a:pt x="27184" y="2839"/>
                    <a:pt x="37560" y="1588"/>
                    <a:pt x="47879" y="0"/>
                  </a:cubicBezTo>
                  <a:cubicBezTo>
                    <a:pt x="53435" y="794"/>
                    <a:pt x="59528" y="-129"/>
                    <a:pt x="64548" y="2381"/>
                  </a:cubicBezTo>
                  <a:cubicBezTo>
                    <a:pt x="66793" y="3504"/>
                    <a:pt x="65537" y="7436"/>
                    <a:pt x="66929" y="9525"/>
                  </a:cubicBezTo>
                  <a:cubicBezTo>
                    <a:pt x="68797" y="12327"/>
                    <a:pt x="71917" y="14082"/>
                    <a:pt x="74073" y="16669"/>
                  </a:cubicBezTo>
                  <a:cubicBezTo>
                    <a:pt x="75905" y="18868"/>
                    <a:pt x="77248" y="21432"/>
                    <a:pt x="78835" y="23813"/>
                  </a:cubicBezTo>
                  <a:cubicBezTo>
                    <a:pt x="79629" y="26988"/>
                    <a:pt x="79172" y="30782"/>
                    <a:pt x="81216" y="33338"/>
                  </a:cubicBezTo>
                  <a:cubicBezTo>
                    <a:pt x="82784" y="35298"/>
                    <a:pt x="86166" y="34500"/>
                    <a:pt x="88360" y="35719"/>
                  </a:cubicBezTo>
                  <a:cubicBezTo>
                    <a:pt x="112926" y="49366"/>
                    <a:pt x="93627" y="42237"/>
                    <a:pt x="109791" y="47625"/>
                  </a:cubicBezTo>
                  <a:cubicBezTo>
                    <a:pt x="113760" y="44450"/>
                    <a:pt x="116794" y="39437"/>
                    <a:pt x="121698" y="38100"/>
                  </a:cubicBezTo>
                  <a:cubicBezTo>
                    <a:pt x="137559" y="33774"/>
                    <a:pt x="134928" y="39602"/>
                    <a:pt x="138366" y="47625"/>
                  </a:cubicBezTo>
                  <a:cubicBezTo>
                    <a:pt x="139764" y="50888"/>
                    <a:pt x="141066" y="54261"/>
                    <a:pt x="143129" y="57150"/>
                  </a:cubicBezTo>
                  <a:cubicBezTo>
                    <a:pt x="147296" y="62984"/>
                    <a:pt x="151720" y="65258"/>
                    <a:pt x="157416" y="69056"/>
                  </a:cubicBezTo>
                  <a:cubicBezTo>
                    <a:pt x="159004" y="71437"/>
                    <a:pt x="159557" y="75053"/>
                    <a:pt x="162179" y="76200"/>
                  </a:cubicBezTo>
                  <a:cubicBezTo>
                    <a:pt x="186481" y="86832"/>
                    <a:pt x="199072" y="86021"/>
                    <a:pt x="224091" y="88106"/>
                  </a:cubicBezTo>
                  <a:cubicBezTo>
                    <a:pt x="225679" y="90487"/>
                    <a:pt x="226619" y="93462"/>
                    <a:pt x="228854" y="95250"/>
                  </a:cubicBezTo>
                  <a:cubicBezTo>
                    <a:pt x="230814" y="96818"/>
                    <a:pt x="233753" y="96508"/>
                    <a:pt x="235998" y="97631"/>
                  </a:cubicBezTo>
                  <a:cubicBezTo>
                    <a:pt x="238558" y="98911"/>
                    <a:pt x="240760" y="100806"/>
                    <a:pt x="243141" y="102394"/>
                  </a:cubicBezTo>
                  <a:cubicBezTo>
                    <a:pt x="230029" y="128620"/>
                    <a:pt x="248911" y="93363"/>
                    <a:pt x="228854" y="121444"/>
                  </a:cubicBezTo>
                  <a:cubicBezTo>
                    <a:pt x="227395" y="123487"/>
                    <a:pt x="228854" y="127397"/>
                    <a:pt x="228854" y="128588"/>
                  </a:cubicBezTo>
                  <a:close/>
                </a:path>
              </a:pathLst>
            </a:custGeom>
            <a:noFill/>
            <a:ln w="12700" cap="flat" cmpd="sng" algn="ctr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6981466" y="3732773"/>
              <a:ext cx="504971" cy="671807"/>
            </a:xfrm>
            <a:custGeom>
              <a:avLst/>
              <a:gdLst>
                <a:gd name="connsiteX0" fmla="*/ 837807 w 1025011"/>
                <a:gd name="connsiteY0" fmla="*/ 1362076 h 1362076"/>
                <a:gd name="connsiteX1" fmla="*/ 837807 w 1025011"/>
                <a:gd name="connsiteY1" fmla="*/ 1362076 h 1362076"/>
                <a:gd name="connsiteX2" fmla="*/ 825901 w 1025011"/>
                <a:gd name="connsiteY2" fmla="*/ 1345407 h 1362076"/>
                <a:gd name="connsiteX3" fmla="*/ 823520 w 1025011"/>
                <a:gd name="connsiteY3" fmla="*/ 1338263 h 1362076"/>
                <a:gd name="connsiteX4" fmla="*/ 809232 w 1025011"/>
                <a:gd name="connsiteY4" fmla="*/ 1328738 h 1362076"/>
                <a:gd name="connsiteX5" fmla="*/ 802088 w 1025011"/>
                <a:gd name="connsiteY5" fmla="*/ 1321595 h 1362076"/>
                <a:gd name="connsiteX6" fmla="*/ 794945 w 1025011"/>
                <a:gd name="connsiteY6" fmla="*/ 1319213 h 1362076"/>
                <a:gd name="connsiteX7" fmla="*/ 792563 w 1025011"/>
                <a:gd name="connsiteY7" fmla="*/ 1312070 h 1362076"/>
                <a:gd name="connsiteX8" fmla="*/ 790182 w 1025011"/>
                <a:gd name="connsiteY8" fmla="*/ 1300163 h 1362076"/>
                <a:gd name="connsiteX9" fmla="*/ 783038 w 1025011"/>
                <a:gd name="connsiteY9" fmla="*/ 1297782 h 1362076"/>
                <a:gd name="connsiteX10" fmla="*/ 780657 w 1025011"/>
                <a:gd name="connsiteY10" fmla="*/ 1290638 h 1362076"/>
                <a:gd name="connsiteX11" fmla="*/ 718745 w 1025011"/>
                <a:gd name="connsiteY11" fmla="*/ 1281113 h 1362076"/>
                <a:gd name="connsiteX12" fmla="*/ 711601 w 1025011"/>
                <a:gd name="connsiteY12" fmla="*/ 1276351 h 1362076"/>
                <a:gd name="connsiteX13" fmla="*/ 666357 w 1025011"/>
                <a:gd name="connsiteY13" fmla="*/ 1283495 h 1362076"/>
                <a:gd name="connsiteX14" fmla="*/ 656832 w 1025011"/>
                <a:gd name="connsiteY14" fmla="*/ 1281113 h 1362076"/>
                <a:gd name="connsiteX15" fmla="*/ 649688 w 1025011"/>
                <a:gd name="connsiteY15" fmla="*/ 1216820 h 1362076"/>
                <a:gd name="connsiteX16" fmla="*/ 640163 w 1025011"/>
                <a:gd name="connsiteY16" fmla="*/ 1197770 h 1362076"/>
                <a:gd name="connsiteX17" fmla="*/ 637782 w 1025011"/>
                <a:gd name="connsiteY17" fmla="*/ 1190626 h 1362076"/>
                <a:gd name="connsiteX18" fmla="*/ 625876 w 1025011"/>
                <a:gd name="connsiteY18" fmla="*/ 1183482 h 1362076"/>
                <a:gd name="connsiteX19" fmla="*/ 533007 w 1025011"/>
                <a:gd name="connsiteY19" fmla="*/ 1185863 h 1362076"/>
                <a:gd name="connsiteX20" fmla="*/ 528245 w 1025011"/>
                <a:gd name="connsiteY20" fmla="*/ 1195388 h 1362076"/>
                <a:gd name="connsiteX21" fmla="*/ 516338 w 1025011"/>
                <a:gd name="connsiteY21" fmla="*/ 1204913 h 1362076"/>
                <a:gd name="connsiteX22" fmla="*/ 497288 w 1025011"/>
                <a:gd name="connsiteY22" fmla="*/ 1200151 h 1362076"/>
                <a:gd name="connsiteX23" fmla="*/ 506813 w 1025011"/>
                <a:gd name="connsiteY23" fmla="*/ 1183482 h 1362076"/>
                <a:gd name="connsiteX24" fmla="*/ 509195 w 1025011"/>
                <a:gd name="connsiteY24" fmla="*/ 1176338 h 1362076"/>
                <a:gd name="connsiteX25" fmla="*/ 525863 w 1025011"/>
                <a:gd name="connsiteY25" fmla="*/ 1159670 h 1362076"/>
                <a:gd name="connsiteX26" fmla="*/ 544913 w 1025011"/>
                <a:gd name="connsiteY26" fmla="*/ 1157288 h 1362076"/>
                <a:gd name="connsiteX27" fmla="*/ 552057 w 1025011"/>
                <a:gd name="connsiteY27" fmla="*/ 1154907 h 1362076"/>
                <a:gd name="connsiteX28" fmla="*/ 571107 w 1025011"/>
                <a:gd name="connsiteY28" fmla="*/ 1145382 h 1362076"/>
                <a:gd name="connsiteX29" fmla="*/ 606826 w 1025011"/>
                <a:gd name="connsiteY29" fmla="*/ 1157288 h 1362076"/>
                <a:gd name="connsiteX30" fmla="*/ 618732 w 1025011"/>
                <a:gd name="connsiteY30" fmla="*/ 1169195 h 1362076"/>
                <a:gd name="connsiteX31" fmla="*/ 652070 w 1025011"/>
                <a:gd name="connsiteY31" fmla="*/ 1173957 h 1362076"/>
                <a:gd name="connsiteX32" fmla="*/ 659213 w 1025011"/>
                <a:gd name="connsiteY32" fmla="*/ 1178720 h 1362076"/>
                <a:gd name="connsiteX33" fmla="*/ 666357 w 1025011"/>
                <a:gd name="connsiteY33" fmla="*/ 1185863 h 1362076"/>
                <a:gd name="connsiteX34" fmla="*/ 673501 w 1025011"/>
                <a:gd name="connsiteY34" fmla="*/ 1188245 h 1362076"/>
                <a:gd name="connsiteX35" fmla="*/ 687788 w 1025011"/>
                <a:gd name="connsiteY35" fmla="*/ 1197770 h 1362076"/>
                <a:gd name="connsiteX36" fmla="*/ 687788 w 1025011"/>
                <a:gd name="connsiteY36" fmla="*/ 1197770 h 1362076"/>
                <a:gd name="connsiteX37" fmla="*/ 699695 w 1025011"/>
                <a:gd name="connsiteY37" fmla="*/ 1212057 h 1362076"/>
                <a:gd name="connsiteX38" fmla="*/ 711601 w 1025011"/>
                <a:gd name="connsiteY38" fmla="*/ 1226345 h 1362076"/>
                <a:gd name="connsiteX39" fmla="*/ 721126 w 1025011"/>
                <a:gd name="connsiteY39" fmla="*/ 1243013 h 1362076"/>
                <a:gd name="connsiteX40" fmla="*/ 728270 w 1025011"/>
                <a:gd name="connsiteY40" fmla="*/ 1238251 h 1362076"/>
                <a:gd name="connsiteX41" fmla="*/ 747320 w 1025011"/>
                <a:gd name="connsiteY41" fmla="*/ 1233488 h 1362076"/>
                <a:gd name="connsiteX42" fmla="*/ 754463 w 1025011"/>
                <a:gd name="connsiteY42" fmla="*/ 1231107 h 1362076"/>
                <a:gd name="connsiteX43" fmla="*/ 759226 w 1025011"/>
                <a:gd name="connsiteY43" fmla="*/ 1223963 h 1362076"/>
                <a:gd name="connsiteX44" fmla="*/ 766370 w 1025011"/>
                <a:gd name="connsiteY44" fmla="*/ 1221582 h 1362076"/>
                <a:gd name="connsiteX45" fmla="*/ 792563 w 1025011"/>
                <a:gd name="connsiteY45" fmla="*/ 1214438 h 1362076"/>
                <a:gd name="connsiteX46" fmla="*/ 811613 w 1025011"/>
                <a:gd name="connsiteY46" fmla="*/ 1207295 h 1362076"/>
                <a:gd name="connsiteX47" fmla="*/ 861620 w 1025011"/>
                <a:gd name="connsiteY47" fmla="*/ 1209676 h 1362076"/>
                <a:gd name="connsiteX48" fmla="*/ 871145 w 1025011"/>
                <a:gd name="connsiteY48" fmla="*/ 1216820 h 1362076"/>
                <a:gd name="connsiteX49" fmla="*/ 885432 w 1025011"/>
                <a:gd name="connsiteY49" fmla="*/ 1219201 h 1362076"/>
                <a:gd name="connsiteX50" fmla="*/ 887813 w 1025011"/>
                <a:gd name="connsiteY50" fmla="*/ 1235870 h 1362076"/>
                <a:gd name="connsiteX51" fmla="*/ 909245 w 1025011"/>
                <a:gd name="connsiteY51" fmla="*/ 1238251 h 1362076"/>
                <a:gd name="connsiteX52" fmla="*/ 918770 w 1025011"/>
                <a:gd name="connsiteY52" fmla="*/ 1240632 h 1362076"/>
                <a:gd name="connsiteX53" fmla="*/ 933057 w 1025011"/>
                <a:gd name="connsiteY53" fmla="*/ 1243013 h 1362076"/>
                <a:gd name="connsiteX54" fmla="*/ 944963 w 1025011"/>
                <a:gd name="connsiteY54" fmla="*/ 1245395 h 1362076"/>
                <a:gd name="connsiteX55" fmla="*/ 1016401 w 1025011"/>
                <a:gd name="connsiteY55" fmla="*/ 1262063 h 1362076"/>
                <a:gd name="connsiteX56" fmla="*/ 1021163 w 1025011"/>
                <a:gd name="connsiteY56" fmla="*/ 1247776 h 1362076"/>
                <a:gd name="connsiteX57" fmla="*/ 1011638 w 1025011"/>
                <a:gd name="connsiteY57" fmla="*/ 1226345 h 1362076"/>
                <a:gd name="connsiteX58" fmla="*/ 1004495 w 1025011"/>
                <a:gd name="connsiteY58" fmla="*/ 1209676 h 1362076"/>
                <a:gd name="connsiteX59" fmla="*/ 1002113 w 1025011"/>
                <a:gd name="connsiteY59" fmla="*/ 1202532 h 1362076"/>
                <a:gd name="connsiteX60" fmla="*/ 997351 w 1025011"/>
                <a:gd name="connsiteY60" fmla="*/ 1193007 h 1362076"/>
                <a:gd name="connsiteX61" fmla="*/ 994970 w 1025011"/>
                <a:gd name="connsiteY61" fmla="*/ 1154907 h 1362076"/>
                <a:gd name="connsiteX62" fmla="*/ 959251 w 1025011"/>
                <a:gd name="connsiteY62" fmla="*/ 1150145 h 1362076"/>
                <a:gd name="connsiteX63" fmla="*/ 952107 w 1025011"/>
                <a:gd name="connsiteY63" fmla="*/ 1145382 h 1362076"/>
                <a:gd name="connsiteX64" fmla="*/ 942582 w 1025011"/>
                <a:gd name="connsiteY64" fmla="*/ 1143001 h 1362076"/>
                <a:gd name="connsiteX65" fmla="*/ 925913 w 1025011"/>
                <a:gd name="connsiteY65" fmla="*/ 1135857 h 1362076"/>
                <a:gd name="connsiteX66" fmla="*/ 911626 w 1025011"/>
                <a:gd name="connsiteY66" fmla="*/ 1126332 h 1362076"/>
                <a:gd name="connsiteX67" fmla="*/ 897338 w 1025011"/>
                <a:gd name="connsiteY67" fmla="*/ 1114426 h 1362076"/>
                <a:gd name="connsiteX68" fmla="*/ 873526 w 1025011"/>
                <a:gd name="connsiteY68" fmla="*/ 1109663 h 1362076"/>
                <a:gd name="connsiteX69" fmla="*/ 871145 w 1025011"/>
                <a:gd name="connsiteY69" fmla="*/ 1102520 h 1362076"/>
                <a:gd name="connsiteX70" fmla="*/ 861620 w 1025011"/>
                <a:gd name="connsiteY70" fmla="*/ 1097757 h 1362076"/>
                <a:gd name="connsiteX71" fmla="*/ 847332 w 1025011"/>
                <a:gd name="connsiteY71" fmla="*/ 1092995 h 1362076"/>
                <a:gd name="connsiteX72" fmla="*/ 840188 w 1025011"/>
                <a:gd name="connsiteY72" fmla="*/ 1090613 h 1362076"/>
                <a:gd name="connsiteX73" fmla="*/ 833045 w 1025011"/>
                <a:gd name="connsiteY73" fmla="*/ 1088232 h 1362076"/>
                <a:gd name="connsiteX74" fmla="*/ 825901 w 1025011"/>
                <a:gd name="connsiteY74" fmla="*/ 1085851 h 1362076"/>
                <a:gd name="connsiteX75" fmla="*/ 825901 w 1025011"/>
                <a:gd name="connsiteY75" fmla="*/ 1057276 h 1362076"/>
                <a:gd name="connsiteX76" fmla="*/ 823520 w 1025011"/>
                <a:gd name="connsiteY76" fmla="*/ 1028701 h 1362076"/>
                <a:gd name="connsiteX77" fmla="*/ 818757 w 1025011"/>
                <a:gd name="connsiteY77" fmla="*/ 1019176 h 1362076"/>
                <a:gd name="connsiteX78" fmla="*/ 804470 w 1025011"/>
                <a:gd name="connsiteY78" fmla="*/ 1004888 h 1362076"/>
                <a:gd name="connsiteX79" fmla="*/ 802088 w 1025011"/>
                <a:gd name="connsiteY79" fmla="*/ 997745 h 1362076"/>
                <a:gd name="connsiteX80" fmla="*/ 787801 w 1025011"/>
                <a:gd name="connsiteY80" fmla="*/ 983457 h 1362076"/>
                <a:gd name="connsiteX81" fmla="*/ 775895 w 1025011"/>
                <a:gd name="connsiteY81" fmla="*/ 971551 h 1362076"/>
                <a:gd name="connsiteX82" fmla="*/ 735413 w 1025011"/>
                <a:gd name="connsiteY82" fmla="*/ 966788 h 1362076"/>
                <a:gd name="connsiteX83" fmla="*/ 713982 w 1025011"/>
                <a:gd name="connsiteY83" fmla="*/ 959645 h 1362076"/>
                <a:gd name="connsiteX84" fmla="*/ 692551 w 1025011"/>
                <a:gd name="connsiteY84" fmla="*/ 950120 h 1362076"/>
                <a:gd name="connsiteX85" fmla="*/ 678263 w 1025011"/>
                <a:gd name="connsiteY85" fmla="*/ 942976 h 1362076"/>
                <a:gd name="connsiteX86" fmla="*/ 673501 w 1025011"/>
                <a:gd name="connsiteY86" fmla="*/ 933451 h 1362076"/>
                <a:gd name="connsiteX87" fmla="*/ 661595 w 1025011"/>
                <a:gd name="connsiteY87" fmla="*/ 931070 h 1362076"/>
                <a:gd name="connsiteX88" fmla="*/ 644926 w 1025011"/>
                <a:gd name="connsiteY88" fmla="*/ 928688 h 1362076"/>
                <a:gd name="connsiteX89" fmla="*/ 642545 w 1025011"/>
                <a:gd name="connsiteY89" fmla="*/ 921545 h 1362076"/>
                <a:gd name="connsiteX90" fmla="*/ 659213 w 1025011"/>
                <a:gd name="connsiteY90" fmla="*/ 914401 h 1362076"/>
                <a:gd name="connsiteX91" fmla="*/ 656832 w 1025011"/>
                <a:gd name="connsiteY91" fmla="*/ 900113 h 1362076"/>
                <a:gd name="connsiteX92" fmla="*/ 633020 w 1025011"/>
                <a:gd name="connsiteY92" fmla="*/ 878682 h 1362076"/>
                <a:gd name="connsiteX93" fmla="*/ 628257 w 1025011"/>
                <a:gd name="connsiteY93" fmla="*/ 869157 h 1362076"/>
                <a:gd name="connsiteX94" fmla="*/ 635401 w 1025011"/>
                <a:gd name="connsiteY94" fmla="*/ 852488 h 1362076"/>
                <a:gd name="connsiteX95" fmla="*/ 642545 w 1025011"/>
                <a:gd name="connsiteY95" fmla="*/ 835820 h 1362076"/>
                <a:gd name="connsiteX96" fmla="*/ 644926 w 1025011"/>
                <a:gd name="connsiteY96" fmla="*/ 828676 h 1362076"/>
                <a:gd name="connsiteX97" fmla="*/ 649688 w 1025011"/>
                <a:gd name="connsiteY97" fmla="*/ 819151 h 1362076"/>
                <a:gd name="connsiteX98" fmla="*/ 644926 w 1025011"/>
                <a:gd name="connsiteY98" fmla="*/ 800101 h 1362076"/>
                <a:gd name="connsiteX99" fmla="*/ 642545 w 1025011"/>
                <a:gd name="connsiteY99" fmla="*/ 792957 h 1362076"/>
                <a:gd name="connsiteX100" fmla="*/ 640163 w 1025011"/>
                <a:gd name="connsiteY100" fmla="*/ 773907 h 1362076"/>
                <a:gd name="connsiteX101" fmla="*/ 633020 w 1025011"/>
                <a:gd name="connsiteY101" fmla="*/ 769145 h 1362076"/>
                <a:gd name="connsiteX102" fmla="*/ 604445 w 1025011"/>
                <a:gd name="connsiteY102" fmla="*/ 762001 h 1362076"/>
                <a:gd name="connsiteX103" fmla="*/ 594920 w 1025011"/>
                <a:gd name="connsiteY103" fmla="*/ 745332 h 1362076"/>
                <a:gd name="connsiteX104" fmla="*/ 590157 w 1025011"/>
                <a:gd name="connsiteY104" fmla="*/ 731045 h 1362076"/>
                <a:gd name="connsiteX105" fmla="*/ 585395 w 1025011"/>
                <a:gd name="connsiteY105" fmla="*/ 721520 h 1362076"/>
                <a:gd name="connsiteX106" fmla="*/ 583013 w 1025011"/>
                <a:gd name="connsiteY106" fmla="*/ 702470 h 1362076"/>
                <a:gd name="connsiteX107" fmla="*/ 580632 w 1025011"/>
                <a:gd name="connsiteY107" fmla="*/ 695326 h 1362076"/>
                <a:gd name="connsiteX108" fmla="*/ 575870 w 1025011"/>
                <a:gd name="connsiteY108" fmla="*/ 671513 h 1362076"/>
                <a:gd name="connsiteX109" fmla="*/ 566345 w 1025011"/>
                <a:gd name="connsiteY109" fmla="*/ 669132 h 1362076"/>
                <a:gd name="connsiteX110" fmla="*/ 552057 w 1025011"/>
                <a:gd name="connsiteY110" fmla="*/ 654845 h 1362076"/>
                <a:gd name="connsiteX111" fmla="*/ 544913 w 1025011"/>
                <a:gd name="connsiteY111" fmla="*/ 647701 h 1362076"/>
                <a:gd name="connsiteX112" fmla="*/ 535388 w 1025011"/>
                <a:gd name="connsiteY112" fmla="*/ 642938 h 1362076"/>
                <a:gd name="connsiteX113" fmla="*/ 533007 w 1025011"/>
                <a:gd name="connsiteY113" fmla="*/ 635795 h 1362076"/>
                <a:gd name="connsiteX114" fmla="*/ 525863 w 1025011"/>
                <a:gd name="connsiteY114" fmla="*/ 602457 h 1362076"/>
                <a:gd name="connsiteX115" fmla="*/ 521101 w 1025011"/>
                <a:gd name="connsiteY115" fmla="*/ 588170 h 1362076"/>
                <a:gd name="connsiteX116" fmla="*/ 511576 w 1025011"/>
                <a:gd name="connsiteY116" fmla="*/ 573882 h 1362076"/>
                <a:gd name="connsiteX117" fmla="*/ 502051 w 1025011"/>
                <a:gd name="connsiteY117" fmla="*/ 566738 h 1362076"/>
                <a:gd name="connsiteX118" fmla="*/ 499670 w 1025011"/>
                <a:gd name="connsiteY118" fmla="*/ 559595 h 1362076"/>
                <a:gd name="connsiteX119" fmla="*/ 494907 w 1025011"/>
                <a:gd name="connsiteY119" fmla="*/ 550070 h 1362076"/>
                <a:gd name="connsiteX120" fmla="*/ 492526 w 1025011"/>
                <a:gd name="connsiteY120" fmla="*/ 531020 h 1362076"/>
                <a:gd name="connsiteX121" fmla="*/ 485382 w 1025011"/>
                <a:gd name="connsiteY121" fmla="*/ 514351 h 1362076"/>
                <a:gd name="connsiteX122" fmla="*/ 478238 w 1025011"/>
                <a:gd name="connsiteY122" fmla="*/ 492920 h 1362076"/>
                <a:gd name="connsiteX123" fmla="*/ 471095 w 1025011"/>
                <a:gd name="connsiteY123" fmla="*/ 471488 h 1362076"/>
                <a:gd name="connsiteX124" fmla="*/ 463951 w 1025011"/>
                <a:gd name="connsiteY124" fmla="*/ 466726 h 1362076"/>
                <a:gd name="connsiteX125" fmla="*/ 456807 w 1025011"/>
                <a:gd name="connsiteY125" fmla="*/ 442913 h 1362076"/>
                <a:gd name="connsiteX126" fmla="*/ 452045 w 1025011"/>
                <a:gd name="connsiteY126" fmla="*/ 433388 h 1362076"/>
                <a:gd name="connsiteX127" fmla="*/ 447282 w 1025011"/>
                <a:gd name="connsiteY127" fmla="*/ 419101 h 1362076"/>
                <a:gd name="connsiteX128" fmla="*/ 437757 w 1025011"/>
                <a:gd name="connsiteY128" fmla="*/ 409576 h 1362076"/>
                <a:gd name="connsiteX129" fmla="*/ 428232 w 1025011"/>
                <a:gd name="connsiteY129" fmla="*/ 397670 h 1362076"/>
                <a:gd name="connsiteX130" fmla="*/ 423470 w 1025011"/>
                <a:gd name="connsiteY130" fmla="*/ 385763 h 1362076"/>
                <a:gd name="connsiteX131" fmla="*/ 418707 w 1025011"/>
                <a:gd name="connsiteY131" fmla="*/ 376238 h 1362076"/>
                <a:gd name="connsiteX132" fmla="*/ 416326 w 1025011"/>
                <a:gd name="connsiteY132" fmla="*/ 369095 h 1362076"/>
                <a:gd name="connsiteX133" fmla="*/ 409182 w 1025011"/>
                <a:gd name="connsiteY133" fmla="*/ 361951 h 1362076"/>
                <a:gd name="connsiteX134" fmla="*/ 399657 w 1025011"/>
                <a:gd name="connsiteY134" fmla="*/ 340520 h 1362076"/>
                <a:gd name="connsiteX135" fmla="*/ 392513 w 1025011"/>
                <a:gd name="connsiteY135" fmla="*/ 335757 h 1362076"/>
                <a:gd name="connsiteX136" fmla="*/ 385370 w 1025011"/>
                <a:gd name="connsiteY136" fmla="*/ 311945 h 1362076"/>
                <a:gd name="connsiteX137" fmla="*/ 382988 w 1025011"/>
                <a:gd name="connsiteY137" fmla="*/ 302420 h 1362076"/>
                <a:gd name="connsiteX138" fmla="*/ 380607 w 1025011"/>
                <a:gd name="connsiteY138" fmla="*/ 290513 h 1362076"/>
                <a:gd name="connsiteX139" fmla="*/ 373463 w 1025011"/>
                <a:gd name="connsiteY139" fmla="*/ 285751 h 1362076"/>
                <a:gd name="connsiteX140" fmla="*/ 366320 w 1025011"/>
                <a:gd name="connsiteY140" fmla="*/ 264320 h 1362076"/>
                <a:gd name="connsiteX141" fmla="*/ 347270 w 1025011"/>
                <a:gd name="connsiteY141" fmla="*/ 261938 h 1362076"/>
                <a:gd name="connsiteX142" fmla="*/ 332982 w 1025011"/>
                <a:gd name="connsiteY142" fmla="*/ 254795 h 1362076"/>
                <a:gd name="connsiteX143" fmla="*/ 309170 w 1025011"/>
                <a:gd name="connsiteY143" fmla="*/ 245270 h 1362076"/>
                <a:gd name="connsiteX144" fmla="*/ 294882 w 1025011"/>
                <a:gd name="connsiteY144" fmla="*/ 240507 h 1362076"/>
                <a:gd name="connsiteX145" fmla="*/ 278213 w 1025011"/>
                <a:gd name="connsiteY145" fmla="*/ 238126 h 1362076"/>
                <a:gd name="connsiteX146" fmla="*/ 252020 w 1025011"/>
                <a:gd name="connsiteY146" fmla="*/ 228601 h 1362076"/>
                <a:gd name="connsiteX147" fmla="*/ 244876 w 1025011"/>
                <a:gd name="connsiteY147" fmla="*/ 223838 h 1362076"/>
                <a:gd name="connsiteX148" fmla="*/ 228207 w 1025011"/>
                <a:gd name="connsiteY148" fmla="*/ 221457 h 1362076"/>
                <a:gd name="connsiteX149" fmla="*/ 223445 w 1025011"/>
                <a:gd name="connsiteY149" fmla="*/ 214313 h 1362076"/>
                <a:gd name="connsiteX150" fmla="*/ 182963 w 1025011"/>
                <a:gd name="connsiteY150" fmla="*/ 219076 h 1362076"/>
                <a:gd name="connsiteX151" fmla="*/ 180582 w 1025011"/>
                <a:gd name="connsiteY151" fmla="*/ 226220 h 1362076"/>
                <a:gd name="connsiteX152" fmla="*/ 166295 w 1025011"/>
                <a:gd name="connsiteY152" fmla="*/ 233363 h 1362076"/>
                <a:gd name="connsiteX153" fmla="*/ 144863 w 1025011"/>
                <a:gd name="connsiteY153" fmla="*/ 230982 h 1362076"/>
                <a:gd name="connsiteX154" fmla="*/ 159151 w 1025011"/>
                <a:gd name="connsiteY154" fmla="*/ 216695 h 1362076"/>
                <a:gd name="connsiteX155" fmla="*/ 156770 w 1025011"/>
                <a:gd name="connsiteY155" fmla="*/ 195263 h 1362076"/>
                <a:gd name="connsiteX156" fmla="*/ 142482 w 1025011"/>
                <a:gd name="connsiteY156" fmla="*/ 190501 h 1362076"/>
                <a:gd name="connsiteX157" fmla="*/ 135338 w 1025011"/>
                <a:gd name="connsiteY157" fmla="*/ 185738 h 1362076"/>
                <a:gd name="connsiteX158" fmla="*/ 128195 w 1025011"/>
                <a:gd name="connsiteY158" fmla="*/ 183357 h 1362076"/>
                <a:gd name="connsiteX159" fmla="*/ 113907 w 1025011"/>
                <a:gd name="connsiteY159" fmla="*/ 173832 h 1362076"/>
                <a:gd name="connsiteX160" fmla="*/ 102001 w 1025011"/>
                <a:gd name="connsiteY160" fmla="*/ 135732 h 1362076"/>
                <a:gd name="connsiteX161" fmla="*/ 78188 w 1025011"/>
                <a:gd name="connsiteY161" fmla="*/ 133351 h 1362076"/>
                <a:gd name="connsiteX162" fmla="*/ 71045 w 1025011"/>
                <a:gd name="connsiteY162" fmla="*/ 126207 h 1362076"/>
                <a:gd name="connsiteX163" fmla="*/ 51995 w 1025011"/>
                <a:gd name="connsiteY163" fmla="*/ 130970 h 1362076"/>
                <a:gd name="connsiteX164" fmla="*/ 37707 w 1025011"/>
                <a:gd name="connsiteY164" fmla="*/ 126207 h 1362076"/>
                <a:gd name="connsiteX165" fmla="*/ 28182 w 1025011"/>
                <a:gd name="connsiteY165" fmla="*/ 119063 h 1362076"/>
                <a:gd name="connsiteX166" fmla="*/ 21038 w 1025011"/>
                <a:gd name="connsiteY166" fmla="*/ 114301 h 1362076"/>
                <a:gd name="connsiteX167" fmla="*/ 11513 w 1025011"/>
                <a:gd name="connsiteY167" fmla="*/ 95251 h 1362076"/>
                <a:gd name="connsiteX168" fmla="*/ 9132 w 1025011"/>
                <a:gd name="connsiteY168" fmla="*/ 85726 h 1362076"/>
                <a:gd name="connsiteX169" fmla="*/ 16276 w 1025011"/>
                <a:gd name="connsiteY169" fmla="*/ 1 h 1362076"/>
                <a:gd name="connsiteX170" fmla="*/ 16276 w 1025011"/>
                <a:gd name="connsiteY170" fmla="*/ 1 h 1362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1025011" h="1362076">
                  <a:moveTo>
                    <a:pt x="837807" y="1362076"/>
                  </a:moveTo>
                  <a:lnTo>
                    <a:pt x="837807" y="1362076"/>
                  </a:lnTo>
                  <a:cubicBezTo>
                    <a:pt x="833838" y="1356520"/>
                    <a:pt x="829414" y="1351262"/>
                    <a:pt x="825901" y="1345407"/>
                  </a:cubicBezTo>
                  <a:cubicBezTo>
                    <a:pt x="824610" y="1343255"/>
                    <a:pt x="824912" y="1340352"/>
                    <a:pt x="823520" y="1338263"/>
                  </a:cubicBezTo>
                  <a:cubicBezTo>
                    <a:pt x="818425" y="1330620"/>
                    <a:pt x="816720" y="1331235"/>
                    <a:pt x="809232" y="1328738"/>
                  </a:cubicBezTo>
                  <a:cubicBezTo>
                    <a:pt x="806851" y="1326357"/>
                    <a:pt x="804890" y="1323463"/>
                    <a:pt x="802088" y="1321595"/>
                  </a:cubicBezTo>
                  <a:cubicBezTo>
                    <a:pt x="800000" y="1320203"/>
                    <a:pt x="796720" y="1320988"/>
                    <a:pt x="794945" y="1319213"/>
                  </a:cubicBezTo>
                  <a:cubicBezTo>
                    <a:pt x="793170" y="1317438"/>
                    <a:pt x="793172" y="1314505"/>
                    <a:pt x="792563" y="1312070"/>
                  </a:cubicBezTo>
                  <a:cubicBezTo>
                    <a:pt x="791581" y="1308143"/>
                    <a:pt x="792427" y="1303531"/>
                    <a:pt x="790182" y="1300163"/>
                  </a:cubicBezTo>
                  <a:cubicBezTo>
                    <a:pt x="788790" y="1298074"/>
                    <a:pt x="785419" y="1298576"/>
                    <a:pt x="783038" y="1297782"/>
                  </a:cubicBezTo>
                  <a:cubicBezTo>
                    <a:pt x="782244" y="1295401"/>
                    <a:pt x="782049" y="1292727"/>
                    <a:pt x="780657" y="1290638"/>
                  </a:cubicBezTo>
                  <a:cubicBezTo>
                    <a:pt x="767481" y="1270874"/>
                    <a:pt x="739490" y="1282015"/>
                    <a:pt x="718745" y="1281113"/>
                  </a:cubicBezTo>
                  <a:cubicBezTo>
                    <a:pt x="716364" y="1279526"/>
                    <a:pt x="714463" y="1276351"/>
                    <a:pt x="711601" y="1276351"/>
                  </a:cubicBezTo>
                  <a:cubicBezTo>
                    <a:pt x="693409" y="1276351"/>
                    <a:pt x="681875" y="1279614"/>
                    <a:pt x="666357" y="1283495"/>
                  </a:cubicBezTo>
                  <a:cubicBezTo>
                    <a:pt x="663182" y="1282701"/>
                    <a:pt x="657474" y="1284322"/>
                    <a:pt x="656832" y="1281113"/>
                  </a:cubicBezTo>
                  <a:cubicBezTo>
                    <a:pt x="640760" y="1200750"/>
                    <a:pt x="667066" y="1242881"/>
                    <a:pt x="649688" y="1216820"/>
                  </a:cubicBezTo>
                  <a:cubicBezTo>
                    <a:pt x="644524" y="1185833"/>
                    <a:pt x="652695" y="1213435"/>
                    <a:pt x="640163" y="1197770"/>
                  </a:cubicBezTo>
                  <a:cubicBezTo>
                    <a:pt x="638595" y="1195810"/>
                    <a:pt x="639557" y="1192401"/>
                    <a:pt x="637782" y="1190626"/>
                  </a:cubicBezTo>
                  <a:cubicBezTo>
                    <a:pt x="634509" y="1187353"/>
                    <a:pt x="629845" y="1185863"/>
                    <a:pt x="625876" y="1183482"/>
                  </a:cubicBezTo>
                  <a:lnTo>
                    <a:pt x="533007" y="1185863"/>
                  </a:lnTo>
                  <a:cubicBezTo>
                    <a:pt x="529483" y="1186293"/>
                    <a:pt x="530006" y="1192306"/>
                    <a:pt x="528245" y="1195388"/>
                  </a:cubicBezTo>
                  <a:cubicBezTo>
                    <a:pt x="523176" y="1204258"/>
                    <a:pt x="525244" y="1201945"/>
                    <a:pt x="516338" y="1204913"/>
                  </a:cubicBezTo>
                  <a:cubicBezTo>
                    <a:pt x="509988" y="1203326"/>
                    <a:pt x="502258" y="1204411"/>
                    <a:pt x="497288" y="1200151"/>
                  </a:cubicBezTo>
                  <a:cubicBezTo>
                    <a:pt x="492123" y="1195724"/>
                    <a:pt x="505962" y="1184333"/>
                    <a:pt x="506813" y="1183482"/>
                  </a:cubicBezTo>
                  <a:cubicBezTo>
                    <a:pt x="507607" y="1181101"/>
                    <a:pt x="507976" y="1178532"/>
                    <a:pt x="509195" y="1176338"/>
                  </a:cubicBezTo>
                  <a:cubicBezTo>
                    <a:pt x="515404" y="1165163"/>
                    <a:pt x="515355" y="1161581"/>
                    <a:pt x="525863" y="1159670"/>
                  </a:cubicBezTo>
                  <a:cubicBezTo>
                    <a:pt x="532159" y="1158525"/>
                    <a:pt x="538563" y="1158082"/>
                    <a:pt x="544913" y="1157288"/>
                  </a:cubicBezTo>
                  <a:cubicBezTo>
                    <a:pt x="547294" y="1156494"/>
                    <a:pt x="549772" y="1155946"/>
                    <a:pt x="552057" y="1154907"/>
                  </a:cubicBezTo>
                  <a:cubicBezTo>
                    <a:pt x="558520" y="1151969"/>
                    <a:pt x="571107" y="1145382"/>
                    <a:pt x="571107" y="1145382"/>
                  </a:cubicBezTo>
                  <a:cubicBezTo>
                    <a:pt x="574009" y="1146174"/>
                    <a:pt x="599685" y="1151337"/>
                    <a:pt x="606826" y="1157288"/>
                  </a:cubicBezTo>
                  <a:cubicBezTo>
                    <a:pt x="618033" y="1166627"/>
                    <a:pt x="604349" y="1163031"/>
                    <a:pt x="618732" y="1169195"/>
                  </a:cubicBezTo>
                  <a:cubicBezTo>
                    <a:pt x="626612" y="1172572"/>
                    <a:pt x="647874" y="1173537"/>
                    <a:pt x="652070" y="1173957"/>
                  </a:cubicBezTo>
                  <a:cubicBezTo>
                    <a:pt x="654451" y="1175545"/>
                    <a:pt x="657015" y="1176888"/>
                    <a:pt x="659213" y="1178720"/>
                  </a:cubicBezTo>
                  <a:cubicBezTo>
                    <a:pt x="661800" y="1180876"/>
                    <a:pt x="663555" y="1183995"/>
                    <a:pt x="666357" y="1185863"/>
                  </a:cubicBezTo>
                  <a:cubicBezTo>
                    <a:pt x="668446" y="1187255"/>
                    <a:pt x="671307" y="1187026"/>
                    <a:pt x="673501" y="1188245"/>
                  </a:cubicBezTo>
                  <a:cubicBezTo>
                    <a:pt x="678504" y="1191025"/>
                    <a:pt x="683026" y="1194595"/>
                    <a:pt x="687788" y="1197770"/>
                  </a:cubicBezTo>
                  <a:lnTo>
                    <a:pt x="687788" y="1197770"/>
                  </a:lnTo>
                  <a:cubicBezTo>
                    <a:pt x="708640" y="1218619"/>
                    <a:pt x="683133" y="1192182"/>
                    <a:pt x="699695" y="1212057"/>
                  </a:cubicBezTo>
                  <a:cubicBezTo>
                    <a:pt x="714974" y="1230393"/>
                    <a:pt x="699775" y="1208607"/>
                    <a:pt x="711601" y="1226345"/>
                  </a:cubicBezTo>
                  <a:cubicBezTo>
                    <a:pt x="713186" y="1231100"/>
                    <a:pt x="715720" y="1241211"/>
                    <a:pt x="721126" y="1243013"/>
                  </a:cubicBezTo>
                  <a:cubicBezTo>
                    <a:pt x="723841" y="1243918"/>
                    <a:pt x="725710" y="1239531"/>
                    <a:pt x="728270" y="1238251"/>
                  </a:cubicBezTo>
                  <a:cubicBezTo>
                    <a:pt x="733712" y="1235530"/>
                    <a:pt x="741888" y="1234846"/>
                    <a:pt x="747320" y="1233488"/>
                  </a:cubicBezTo>
                  <a:cubicBezTo>
                    <a:pt x="749755" y="1232879"/>
                    <a:pt x="752082" y="1231901"/>
                    <a:pt x="754463" y="1231107"/>
                  </a:cubicBezTo>
                  <a:cubicBezTo>
                    <a:pt x="756051" y="1228726"/>
                    <a:pt x="756991" y="1225751"/>
                    <a:pt x="759226" y="1223963"/>
                  </a:cubicBezTo>
                  <a:cubicBezTo>
                    <a:pt x="761186" y="1222395"/>
                    <a:pt x="763956" y="1222272"/>
                    <a:pt x="766370" y="1221582"/>
                  </a:cubicBezTo>
                  <a:cubicBezTo>
                    <a:pt x="777219" y="1218483"/>
                    <a:pt x="780308" y="1218894"/>
                    <a:pt x="792563" y="1214438"/>
                  </a:cubicBezTo>
                  <a:cubicBezTo>
                    <a:pt x="819946" y="1204480"/>
                    <a:pt x="784878" y="1213978"/>
                    <a:pt x="811613" y="1207295"/>
                  </a:cubicBezTo>
                  <a:cubicBezTo>
                    <a:pt x="828282" y="1208089"/>
                    <a:pt x="845142" y="1207040"/>
                    <a:pt x="861620" y="1209676"/>
                  </a:cubicBezTo>
                  <a:cubicBezTo>
                    <a:pt x="865539" y="1210303"/>
                    <a:pt x="867460" y="1215346"/>
                    <a:pt x="871145" y="1216820"/>
                  </a:cubicBezTo>
                  <a:cubicBezTo>
                    <a:pt x="875628" y="1218613"/>
                    <a:pt x="880670" y="1218407"/>
                    <a:pt x="885432" y="1219201"/>
                  </a:cubicBezTo>
                  <a:cubicBezTo>
                    <a:pt x="886226" y="1224757"/>
                    <a:pt x="883430" y="1232364"/>
                    <a:pt x="887813" y="1235870"/>
                  </a:cubicBezTo>
                  <a:cubicBezTo>
                    <a:pt x="893426" y="1240360"/>
                    <a:pt x="902141" y="1237158"/>
                    <a:pt x="909245" y="1238251"/>
                  </a:cubicBezTo>
                  <a:cubicBezTo>
                    <a:pt x="912480" y="1238749"/>
                    <a:pt x="915561" y="1239990"/>
                    <a:pt x="918770" y="1240632"/>
                  </a:cubicBezTo>
                  <a:cubicBezTo>
                    <a:pt x="923504" y="1241579"/>
                    <a:pt x="928307" y="1242149"/>
                    <a:pt x="933057" y="1243013"/>
                  </a:cubicBezTo>
                  <a:cubicBezTo>
                    <a:pt x="937039" y="1243737"/>
                    <a:pt x="940994" y="1244601"/>
                    <a:pt x="944963" y="1245395"/>
                  </a:cubicBezTo>
                  <a:cubicBezTo>
                    <a:pt x="972734" y="1273164"/>
                    <a:pt x="952522" y="1259402"/>
                    <a:pt x="1016401" y="1262063"/>
                  </a:cubicBezTo>
                  <a:cubicBezTo>
                    <a:pt x="1027850" y="1269696"/>
                    <a:pt x="1026179" y="1271186"/>
                    <a:pt x="1021163" y="1247776"/>
                  </a:cubicBezTo>
                  <a:cubicBezTo>
                    <a:pt x="1018478" y="1235244"/>
                    <a:pt x="1017487" y="1235116"/>
                    <a:pt x="1011638" y="1226345"/>
                  </a:cubicBezTo>
                  <a:cubicBezTo>
                    <a:pt x="1006684" y="1206526"/>
                    <a:pt x="1012715" y="1226117"/>
                    <a:pt x="1004495" y="1209676"/>
                  </a:cubicBezTo>
                  <a:cubicBezTo>
                    <a:pt x="1003372" y="1207431"/>
                    <a:pt x="1003102" y="1204839"/>
                    <a:pt x="1002113" y="1202532"/>
                  </a:cubicBezTo>
                  <a:cubicBezTo>
                    <a:pt x="1000715" y="1199269"/>
                    <a:pt x="998938" y="1196182"/>
                    <a:pt x="997351" y="1193007"/>
                  </a:cubicBezTo>
                  <a:cubicBezTo>
                    <a:pt x="996557" y="1180307"/>
                    <a:pt x="1003424" y="1164418"/>
                    <a:pt x="994970" y="1154907"/>
                  </a:cubicBezTo>
                  <a:cubicBezTo>
                    <a:pt x="986990" y="1145929"/>
                    <a:pt x="970977" y="1152751"/>
                    <a:pt x="959251" y="1150145"/>
                  </a:cubicBezTo>
                  <a:cubicBezTo>
                    <a:pt x="956457" y="1149524"/>
                    <a:pt x="954738" y="1146509"/>
                    <a:pt x="952107" y="1145382"/>
                  </a:cubicBezTo>
                  <a:cubicBezTo>
                    <a:pt x="949099" y="1144093"/>
                    <a:pt x="945757" y="1143795"/>
                    <a:pt x="942582" y="1143001"/>
                  </a:cubicBezTo>
                  <a:cubicBezTo>
                    <a:pt x="916581" y="1125666"/>
                    <a:pt x="956664" y="1151232"/>
                    <a:pt x="925913" y="1135857"/>
                  </a:cubicBezTo>
                  <a:cubicBezTo>
                    <a:pt x="920794" y="1133297"/>
                    <a:pt x="915673" y="1130379"/>
                    <a:pt x="911626" y="1126332"/>
                  </a:cubicBezTo>
                  <a:cubicBezTo>
                    <a:pt x="908526" y="1123232"/>
                    <a:pt x="902128" y="1115900"/>
                    <a:pt x="897338" y="1114426"/>
                  </a:cubicBezTo>
                  <a:cubicBezTo>
                    <a:pt x="889601" y="1112045"/>
                    <a:pt x="881463" y="1111251"/>
                    <a:pt x="873526" y="1109663"/>
                  </a:cubicBezTo>
                  <a:cubicBezTo>
                    <a:pt x="872732" y="1107282"/>
                    <a:pt x="872920" y="1104295"/>
                    <a:pt x="871145" y="1102520"/>
                  </a:cubicBezTo>
                  <a:cubicBezTo>
                    <a:pt x="868635" y="1100010"/>
                    <a:pt x="864916" y="1099075"/>
                    <a:pt x="861620" y="1097757"/>
                  </a:cubicBezTo>
                  <a:cubicBezTo>
                    <a:pt x="856959" y="1095893"/>
                    <a:pt x="852095" y="1094583"/>
                    <a:pt x="847332" y="1092995"/>
                  </a:cubicBezTo>
                  <a:lnTo>
                    <a:pt x="840188" y="1090613"/>
                  </a:lnTo>
                  <a:lnTo>
                    <a:pt x="833045" y="1088232"/>
                  </a:lnTo>
                  <a:lnTo>
                    <a:pt x="825901" y="1085851"/>
                  </a:lnTo>
                  <a:cubicBezTo>
                    <a:pt x="820319" y="1069103"/>
                    <a:pt x="825901" y="1089177"/>
                    <a:pt x="825901" y="1057276"/>
                  </a:cubicBezTo>
                  <a:cubicBezTo>
                    <a:pt x="825901" y="1047718"/>
                    <a:pt x="825281" y="1038095"/>
                    <a:pt x="823520" y="1028701"/>
                  </a:cubicBezTo>
                  <a:cubicBezTo>
                    <a:pt x="822866" y="1025212"/>
                    <a:pt x="820975" y="1021948"/>
                    <a:pt x="818757" y="1019176"/>
                  </a:cubicBezTo>
                  <a:cubicBezTo>
                    <a:pt x="814550" y="1013917"/>
                    <a:pt x="804470" y="1004888"/>
                    <a:pt x="804470" y="1004888"/>
                  </a:cubicBezTo>
                  <a:cubicBezTo>
                    <a:pt x="803676" y="1002507"/>
                    <a:pt x="803629" y="999726"/>
                    <a:pt x="802088" y="997745"/>
                  </a:cubicBezTo>
                  <a:cubicBezTo>
                    <a:pt x="797953" y="992429"/>
                    <a:pt x="787801" y="983457"/>
                    <a:pt x="787801" y="983457"/>
                  </a:cubicBezTo>
                  <a:cubicBezTo>
                    <a:pt x="782244" y="966789"/>
                    <a:pt x="787800" y="967583"/>
                    <a:pt x="775895" y="971551"/>
                  </a:cubicBezTo>
                  <a:cubicBezTo>
                    <a:pt x="757121" y="970107"/>
                    <a:pt x="750094" y="971305"/>
                    <a:pt x="735413" y="966788"/>
                  </a:cubicBezTo>
                  <a:cubicBezTo>
                    <a:pt x="728216" y="964574"/>
                    <a:pt x="713982" y="959645"/>
                    <a:pt x="713982" y="959645"/>
                  </a:cubicBezTo>
                  <a:cubicBezTo>
                    <a:pt x="704732" y="945769"/>
                    <a:pt x="714749" y="956950"/>
                    <a:pt x="692551" y="950120"/>
                  </a:cubicBezTo>
                  <a:cubicBezTo>
                    <a:pt x="687462" y="948554"/>
                    <a:pt x="683026" y="945357"/>
                    <a:pt x="678263" y="942976"/>
                  </a:cubicBezTo>
                  <a:cubicBezTo>
                    <a:pt x="676676" y="939801"/>
                    <a:pt x="676389" y="935514"/>
                    <a:pt x="673501" y="933451"/>
                  </a:cubicBezTo>
                  <a:cubicBezTo>
                    <a:pt x="670208" y="931099"/>
                    <a:pt x="665587" y="931735"/>
                    <a:pt x="661595" y="931070"/>
                  </a:cubicBezTo>
                  <a:cubicBezTo>
                    <a:pt x="656059" y="930147"/>
                    <a:pt x="650482" y="929482"/>
                    <a:pt x="644926" y="928688"/>
                  </a:cubicBezTo>
                  <a:cubicBezTo>
                    <a:pt x="644132" y="926307"/>
                    <a:pt x="641254" y="923697"/>
                    <a:pt x="642545" y="921545"/>
                  </a:cubicBezTo>
                  <a:cubicBezTo>
                    <a:pt x="644017" y="919092"/>
                    <a:pt x="655983" y="915478"/>
                    <a:pt x="659213" y="914401"/>
                  </a:cubicBezTo>
                  <a:cubicBezTo>
                    <a:pt x="658419" y="909638"/>
                    <a:pt x="659265" y="904284"/>
                    <a:pt x="656832" y="900113"/>
                  </a:cubicBezTo>
                  <a:cubicBezTo>
                    <a:pt x="652401" y="892517"/>
                    <a:pt x="640471" y="884271"/>
                    <a:pt x="633020" y="878682"/>
                  </a:cubicBezTo>
                  <a:cubicBezTo>
                    <a:pt x="631432" y="875507"/>
                    <a:pt x="628697" y="872679"/>
                    <a:pt x="628257" y="869157"/>
                  </a:cubicBezTo>
                  <a:cubicBezTo>
                    <a:pt x="627447" y="862682"/>
                    <a:pt x="632220" y="857259"/>
                    <a:pt x="635401" y="852488"/>
                  </a:cubicBezTo>
                  <a:cubicBezTo>
                    <a:pt x="640357" y="832662"/>
                    <a:pt x="634322" y="852266"/>
                    <a:pt x="642545" y="835820"/>
                  </a:cubicBezTo>
                  <a:cubicBezTo>
                    <a:pt x="643668" y="833575"/>
                    <a:pt x="643937" y="830983"/>
                    <a:pt x="644926" y="828676"/>
                  </a:cubicBezTo>
                  <a:cubicBezTo>
                    <a:pt x="646324" y="825413"/>
                    <a:pt x="648101" y="822326"/>
                    <a:pt x="649688" y="819151"/>
                  </a:cubicBezTo>
                  <a:cubicBezTo>
                    <a:pt x="648101" y="812801"/>
                    <a:pt x="646648" y="806416"/>
                    <a:pt x="644926" y="800101"/>
                  </a:cubicBezTo>
                  <a:cubicBezTo>
                    <a:pt x="644266" y="797679"/>
                    <a:pt x="642994" y="795427"/>
                    <a:pt x="642545" y="792957"/>
                  </a:cubicBezTo>
                  <a:cubicBezTo>
                    <a:pt x="641400" y="786661"/>
                    <a:pt x="642540" y="779849"/>
                    <a:pt x="640163" y="773907"/>
                  </a:cubicBezTo>
                  <a:cubicBezTo>
                    <a:pt x="639100" y="771250"/>
                    <a:pt x="635735" y="770050"/>
                    <a:pt x="633020" y="769145"/>
                  </a:cubicBezTo>
                  <a:cubicBezTo>
                    <a:pt x="623706" y="766040"/>
                    <a:pt x="613970" y="764382"/>
                    <a:pt x="604445" y="762001"/>
                  </a:cubicBezTo>
                  <a:cubicBezTo>
                    <a:pt x="597902" y="735839"/>
                    <a:pt x="607817" y="768548"/>
                    <a:pt x="594920" y="745332"/>
                  </a:cubicBezTo>
                  <a:cubicBezTo>
                    <a:pt x="592482" y="740944"/>
                    <a:pt x="592402" y="735535"/>
                    <a:pt x="590157" y="731045"/>
                  </a:cubicBezTo>
                  <a:lnTo>
                    <a:pt x="585395" y="721520"/>
                  </a:lnTo>
                  <a:cubicBezTo>
                    <a:pt x="584601" y="715170"/>
                    <a:pt x="584158" y="708766"/>
                    <a:pt x="583013" y="702470"/>
                  </a:cubicBezTo>
                  <a:cubicBezTo>
                    <a:pt x="582564" y="700000"/>
                    <a:pt x="581196" y="697772"/>
                    <a:pt x="580632" y="695326"/>
                  </a:cubicBezTo>
                  <a:cubicBezTo>
                    <a:pt x="578812" y="687438"/>
                    <a:pt x="579746" y="678619"/>
                    <a:pt x="575870" y="671513"/>
                  </a:cubicBezTo>
                  <a:cubicBezTo>
                    <a:pt x="574303" y="668640"/>
                    <a:pt x="569520" y="669926"/>
                    <a:pt x="566345" y="669132"/>
                  </a:cubicBezTo>
                  <a:lnTo>
                    <a:pt x="552057" y="654845"/>
                  </a:lnTo>
                  <a:cubicBezTo>
                    <a:pt x="549676" y="652464"/>
                    <a:pt x="547925" y="649207"/>
                    <a:pt x="544913" y="647701"/>
                  </a:cubicBezTo>
                  <a:lnTo>
                    <a:pt x="535388" y="642938"/>
                  </a:lnTo>
                  <a:cubicBezTo>
                    <a:pt x="534594" y="640557"/>
                    <a:pt x="533551" y="638245"/>
                    <a:pt x="533007" y="635795"/>
                  </a:cubicBezTo>
                  <a:cubicBezTo>
                    <a:pt x="529009" y="617801"/>
                    <a:pt x="532531" y="622463"/>
                    <a:pt x="525863" y="602457"/>
                  </a:cubicBezTo>
                  <a:cubicBezTo>
                    <a:pt x="524276" y="597695"/>
                    <a:pt x="523346" y="592660"/>
                    <a:pt x="521101" y="588170"/>
                  </a:cubicBezTo>
                  <a:cubicBezTo>
                    <a:pt x="518541" y="583050"/>
                    <a:pt x="516155" y="577316"/>
                    <a:pt x="511576" y="573882"/>
                  </a:cubicBezTo>
                  <a:lnTo>
                    <a:pt x="502051" y="566738"/>
                  </a:lnTo>
                  <a:cubicBezTo>
                    <a:pt x="501257" y="564357"/>
                    <a:pt x="500659" y="561902"/>
                    <a:pt x="499670" y="559595"/>
                  </a:cubicBezTo>
                  <a:cubicBezTo>
                    <a:pt x="498272" y="556332"/>
                    <a:pt x="495768" y="553514"/>
                    <a:pt x="494907" y="550070"/>
                  </a:cubicBezTo>
                  <a:cubicBezTo>
                    <a:pt x="493355" y="543862"/>
                    <a:pt x="493671" y="537316"/>
                    <a:pt x="492526" y="531020"/>
                  </a:cubicBezTo>
                  <a:cubicBezTo>
                    <a:pt x="491181" y="523623"/>
                    <a:pt x="488215" y="521716"/>
                    <a:pt x="485382" y="514351"/>
                  </a:cubicBezTo>
                  <a:cubicBezTo>
                    <a:pt x="482679" y="507323"/>
                    <a:pt x="480619" y="500064"/>
                    <a:pt x="478238" y="492920"/>
                  </a:cubicBezTo>
                  <a:lnTo>
                    <a:pt x="471095" y="471488"/>
                  </a:lnTo>
                  <a:lnTo>
                    <a:pt x="463951" y="466726"/>
                  </a:lnTo>
                  <a:cubicBezTo>
                    <a:pt x="462241" y="459887"/>
                    <a:pt x="459708" y="448715"/>
                    <a:pt x="456807" y="442913"/>
                  </a:cubicBezTo>
                  <a:cubicBezTo>
                    <a:pt x="455220" y="439738"/>
                    <a:pt x="453363" y="436684"/>
                    <a:pt x="452045" y="433388"/>
                  </a:cubicBezTo>
                  <a:cubicBezTo>
                    <a:pt x="450181" y="428727"/>
                    <a:pt x="450832" y="422651"/>
                    <a:pt x="447282" y="419101"/>
                  </a:cubicBezTo>
                  <a:lnTo>
                    <a:pt x="437757" y="409576"/>
                  </a:lnTo>
                  <a:cubicBezTo>
                    <a:pt x="430760" y="388581"/>
                    <a:pt x="441696" y="416520"/>
                    <a:pt x="428232" y="397670"/>
                  </a:cubicBezTo>
                  <a:cubicBezTo>
                    <a:pt x="425747" y="394192"/>
                    <a:pt x="425206" y="389669"/>
                    <a:pt x="423470" y="385763"/>
                  </a:cubicBezTo>
                  <a:cubicBezTo>
                    <a:pt x="422028" y="382519"/>
                    <a:pt x="420105" y="379501"/>
                    <a:pt x="418707" y="376238"/>
                  </a:cubicBezTo>
                  <a:cubicBezTo>
                    <a:pt x="417718" y="373931"/>
                    <a:pt x="417718" y="371183"/>
                    <a:pt x="416326" y="369095"/>
                  </a:cubicBezTo>
                  <a:cubicBezTo>
                    <a:pt x="414458" y="366293"/>
                    <a:pt x="411563" y="364332"/>
                    <a:pt x="409182" y="361951"/>
                  </a:cubicBezTo>
                  <a:cubicBezTo>
                    <a:pt x="406823" y="354873"/>
                    <a:pt x="405319" y="346182"/>
                    <a:pt x="399657" y="340520"/>
                  </a:cubicBezTo>
                  <a:cubicBezTo>
                    <a:pt x="397633" y="338496"/>
                    <a:pt x="394894" y="337345"/>
                    <a:pt x="392513" y="335757"/>
                  </a:cubicBezTo>
                  <a:cubicBezTo>
                    <a:pt x="386970" y="296953"/>
                    <a:pt x="394651" y="333599"/>
                    <a:pt x="385370" y="311945"/>
                  </a:cubicBezTo>
                  <a:cubicBezTo>
                    <a:pt x="384081" y="308937"/>
                    <a:pt x="383698" y="305615"/>
                    <a:pt x="382988" y="302420"/>
                  </a:cubicBezTo>
                  <a:cubicBezTo>
                    <a:pt x="382110" y="298469"/>
                    <a:pt x="382615" y="294027"/>
                    <a:pt x="380607" y="290513"/>
                  </a:cubicBezTo>
                  <a:cubicBezTo>
                    <a:pt x="379187" y="288028"/>
                    <a:pt x="375844" y="287338"/>
                    <a:pt x="373463" y="285751"/>
                  </a:cubicBezTo>
                  <a:cubicBezTo>
                    <a:pt x="372884" y="282854"/>
                    <a:pt x="370701" y="266511"/>
                    <a:pt x="366320" y="264320"/>
                  </a:cubicBezTo>
                  <a:cubicBezTo>
                    <a:pt x="360596" y="261458"/>
                    <a:pt x="353620" y="262732"/>
                    <a:pt x="347270" y="261938"/>
                  </a:cubicBezTo>
                  <a:cubicBezTo>
                    <a:pt x="333537" y="252784"/>
                    <a:pt x="346789" y="260712"/>
                    <a:pt x="332982" y="254795"/>
                  </a:cubicBezTo>
                  <a:cubicBezTo>
                    <a:pt x="308447" y="244280"/>
                    <a:pt x="341701" y="256114"/>
                    <a:pt x="309170" y="245270"/>
                  </a:cubicBezTo>
                  <a:cubicBezTo>
                    <a:pt x="304407" y="243682"/>
                    <a:pt x="299852" y="241217"/>
                    <a:pt x="294882" y="240507"/>
                  </a:cubicBezTo>
                  <a:lnTo>
                    <a:pt x="278213" y="238126"/>
                  </a:lnTo>
                  <a:cubicBezTo>
                    <a:pt x="259111" y="223799"/>
                    <a:pt x="279811" y="236939"/>
                    <a:pt x="252020" y="228601"/>
                  </a:cubicBezTo>
                  <a:cubicBezTo>
                    <a:pt x="249279" y="227779"/>
                    <a:pt x="247617" y="224660"/>
                    <a:pt x="244876" y="223838"/>
                  </a:cubicBezTo>
                  <a:cubicBezTo>
                    <a:pt x="239500" y="222225"/>
                    <a:pt x="233763" y="222251"/>
                    <a:pt x="228207" y="221457"/>
                  </a:cubicBezTo>
                  <a:cubicBezTo>
                    <a:pt x="226620" y="219076"/>
                    <a:pt x="226278" y="214718"/>
                    <a:pt x="223445" y="214313"/>
                  </a:cubicBezTo>
                  <a:cubicBezTo>
                    <a:pt x="212353" y="212729"/>
                    <a:pt x="195131" y="216643"/>
                    <a:pt x="182963" y="219076"/>
                  </a:cubicBezTo>
                  <a:cubicBezTo>
                    <a:pt x="182169" y="221457"/>
                    <a:pt x="182150" y="224260"/>
                    <a:pt x="180582" y="226220"/>
                  </a:cubicBezTo>
                  <a:cubicBezTo>
                    <a:pt x="177226" y="230415"/>
                    <a:pt x="171000" y="231795"/>
                    <a:pt x="166295" y="233363"/>
                  </a:cubicBezTo>
                  <a:cubicBezTo>
                    <a:pt x="159151" y="232569"/>
                    <a:pt x="147695" y="237589"/>
                    <a:pt x="144863" y="230982"/>
                  </a:cubicBezTo>
                  <a:cubicBezTo>
                    <a:pt x="142210" y="224791"/>
                    <a:pt x="159151" y="216695"/>
                    <a:pt x="159151" y="216695"/>
                  </a:cubicBezTo>
                  <a:cubicBezTo>
                    <a:pt x="158357" y="209551"/>
                    <a:pt x="160629" y="201327"/>
                    <a:pt x="156770" y="195263"/>
                  </a:cubicBezTo>
                  <a:cubicBezTo>
                    <a:pt x="154075" y="191028"/>
                    <a:pt x="142482" y="190501"/>
                    <a:pt x="142482" y="190501"/>
                  </a:cubicBezTo>
                  <a:cubicBezTo>
                    <a:pt x="140101" y="188913"/>
                    <a:pt x="137898" y="187018"/>
                    <a:pt x="135338" y="185738"/>
                  </a:cubicBezTo>
                  <a:cubicBezTo>
                    <a:pt x="133093" y="184616"/>
                    <a:pt x="130283" y="184749"/>
                    <a:pt x="128195" y="183357"/>
                  </a:cubicBezTo>
                  <a:cubicBezTo>
                    <a:pt x="110360" y="171466"/>
                    <a:pt x="130892" y="179493"/>
                    <a:pt x="113907" y="173832"/>
                  </a:cubicBezTo>
                  <a:cubicBezTo>
                    <a:pt x="109959" y="106711"/>
                    <a:pt x="124972" y="135732"/>
                    <a:pt x="102001" y="135732"/>
                  </a:cubicBezTo>
                  <a:cubicBezTo>
                    <a:pt x="94024" y="135732"/>
                    <a:pt x="86126" y="134145"/>
                    <a:pt x="78188" y="133351"/>
                  </a:cubicBezTo>
                  <a:cubicBezTo>
                    <a:pt x="75807" y="130970"/>
                    <a:pt x="74399" y="126512"/>
                    <a:pt x="71045" y="126207"/>
                  </a:cubicBezTo>
                  <a:cubicBezTo>
                    <a:pt x="64526" y="125614"/>
                    <a:pt x="51995" y="130970"/>
                    <a:pt x="51995" y="130970"/>
                  </a:cubicBezTo>
                  <a:cubicBezTo>
                    <a:pt x="47232" y="129382"/>
                    <a:pt x="42197" y="128452"/>
                    <a:pt x="37707" y="126207"/>
                  </a:cubicBezTo>
                  <a:cubicBezTo>
                    <a:pt x="34157" y="124432"/>
                    <a:pt x="31412" y="121370"/>
                    <a:pt x="28182" y="119063"/>
                  </a:cubicBezTo>
                  <a:cubicBezTo>
                    <a:pt x="25853" y="117400"/>
                    <a:pt x="23419" y="115888"/>
                    <a:pt x="21038" y="114301"/>
                  </a:cubicBezTo>
                  <a:cubicBezTo>
                    <a:pt x="15191" y="90912"/>
                    <a:pt x="23656" y="119537"/>
                    <a:pt x="11513" y="95251"/>
                  </a:cubicBezTo>
                  <a:cubicBezTo>
                    <a:pt x="10049" y="92324"/>
                    <a:pt x="9926" y="88901"/>
                    <a:pt x="9132" y="85726"/>
                  </a:cubicBezTo>
                  <a:cubicBezTo>
                    <a:pt x="11557" y="-1586"/>
                    <a:pt x="-17073" y="1"/>
                    <a:pt x="16276" y="1"/>
                  </a:cubicBezTo>
                  <a:lnTo>
                    <a:pt x="16276" y="1"/>
                  </a:lnTo>
                </a:path>
              </a:pathLst>
            </a:custGeom>
            <a:noFill/>
            <a:ln w="12700" cap="flat" cmpd="sng" algn="ctr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6" name="组合 6"/>
            <p:cNvGrpSpPr/>
            <p:nvPr/>
          </p:nvGrpSpPr>
          <p:grpSpPr>
            <a:xfrm>
              <a:off x="2531333" y="3662125"/>
              <a:ext cx="4695065" cy="1867082"/>
              <a:chOff x="-2007394" y="-2078831"/>
              <a:chExt cx="9515475" cy="3784009"/>
            </a:xfrm>
          </p:grpSpPr>
          <p:sp>
            <p:nvSpPr>
              <p:cNvPr id="38" name="任意多边形 37"/>
              <p:cNvSpPr/>
              <p:nvPr/>
            </p:nvSpPr>
            <p:spPr>
              <a:xfrm>
                <a:off x="4532340" y="-845982"/>
                <a:ext cx="2976062" cy="1280199"/>
              </a:xfrm>
              <a:custGeom>
                <a:avLst/>
                <a:gdLst>
                  <a:gd name="connsiteX0" fmla="*/ 2976562 w 2976562"/>
                  <a:gd name="connsiteY0" fmla="*/ 109538 h 1278988"/>
                  <a:gd name="connsiteX1" fmla="*/ 2976562 w 2976562"/>
                  <a:gd name="connsiteY1" fmla="*/ 109538 h 1278988"/>
                  <a:gd name="connsiteX2" fmla="*/ 2957512 w 2976562"/>
                  <a:gd name="connsiteY2" fmla="*/ 116681 h 1278988"/>
                  <a:gd name="connsiteX3" fmla="*/ 2950369 w 2976562"/>
                  <a:gd name="connsiteY3" fmla="*/ 121444 h 1278988"/>
                  <a:gd name="connsiteX4" fmla="*/ 2924175 w 2976562"/>
                  <a:gd name="connsiteY4" fmla="*/ 123825 h 1278988"/>
                  <a:gd name="connsiteX5" fmla="*/ 2878931 w 2976562"/>
                  <a:gd name="connsiteY5" fmla="*/ 121444 h 1278988"/>
                  <a:gd name="connsiteX6" fmla="*/ 2874169 w 2976562"/>
                  <a:gd name="connsiteY6" fmla="*/ 111919 h 1278988"/>
                  <a:gd name="connsiteX7" fmla="*/ 2857500 w 2976562"/>
                  <a:gd name="connsiteY7" fmla="*/ 102394 h 1278988"/>
                  <a:gd name="connsiteX8" fmla="*/ 2855119 w 2976562"/>
                  <a:gd name="connsiteY8" fmla="*/ 95250 h 1278988"/>
                  <a:gd name="connsiteX9" fmla="*/ 2845594 w 2976562"/>
                  <a:gd name="connsiteY9" fmla="*/ 88106 h 1278988"/>
                  <a:gd name="connsiteX10" fmla="*/ 2836069 w 2976562"/>
                  <a:gd name="connsiteY10" fmla="*/ 78581 h 1278988"/>
                  <a:gd name="connsiteX11" fmla="*/ 2824162 w 2976562"/>
                  <a:gd name="connsiteY11" fmla="*/ 59531 h 1278988"/>
                  <a:gd name="connsiteX12" fmla="*/ 2819400 w 2976562"/>
                  <a:gd name="connsiteY12" fmla="*/ 35719 h 1278988"/>
                  <a:gd name="connsiteX13" fmla="*/ 2814637 w 2976562"/>
                  <a:gd name="connsiteY13" fmla="*/ 21431 h 1278988"/>
                  <a:gd name="connsiteX14" fmla="*/ 2812256 w 2976562"/>
                  <a:gd name="connsiteY14" fmla="*/ 7144 h 1278988"/>
                  <a:gd name="connsiteX15" fmla="*/ 2795587 w 2976562"/>
                  <a:gd name="connsiteY15" fmla="*/ 0 h 1278988"/>
                  <a:gd name="connsiteX16" fmla="*/ 2767012 w 2976562"/>
                  <a:gd name="connsiteY16" fmla="*/ 4763 h 1278988"/>
                  <a:gd name="connsiteX17" fmla="*/ 2759869 w 2976562"/>
                  <a:gd name="connsiteY17" fmla="*/ 14288 h 1278988"/>
                  <a:gd name="connsiteX18" fmla="*/ 2752725 w 2976562"/>
                  <a:gd name="connsiteY18" fmla="*/ 21431 h 1278988"/>
                  <a:gd name="connsiteX19" fmla="*/ 2747962 w 2976562"/>
                  <a:gd name="connsiteY19" fmla="*/ 28575 h 1278988"/>
                  <a:gd name="connsiteX20" fmla="*/ 2740819 w 2976562"/>
                  <a:gd name="connsiteY20" fmla="*/ 35719 h 1278988"/>
                  <a:gd name="connsiteX21" fmla="*/ 2724150 w 2976562"/>
                  <a:gd name="connsiteY21" fmla="*/ 40481 h 1278988"/>
                  <a:gd name="connsiteX22" fmla="*/ 2709862 w 2976562"/>
                  <a:gd name="connsiteY22" fmla="*/ 38100 h 1278988"/>
                  <a:gd name="connsiteX23" fmla="*/ 2707481 w 2976562"/>
                  <a:gd name="connsiteY23" fmla="*/ 23813 h 1278988"/>
                  <a:gd name="connsiteX24" fmla="*/ 2697956 w 2976562"/>
                  <a:gd name="connsiteY24" fmla="*/ 19050 h 1278988"/>
                  <a:gd name="connsiteX25" fmla="*/ 2681287 w 2976562"/>
                  <a:gd name="connsiteY25" fmla="*/ 21431 h 1278988"/>
                  <a:gd name="connsiteX26" fmla="*/ 2674144 w 2976562"/>
                  <a:gd name="connsiteY26" fmla="*/ 26194 h 1278988"/>
                  <a:gd name="connsiteX27" fmla="*/ 2657475 w 2976562"/>
                  <a:gd name="connsiteY27" fmla="*/ 30956 h 1278988"/>
                  <a:gd name="connsiteX28" fmla="*/ 2650331 w 2976562"/>
                  <a:gd name="connsiteY28" fmla="*/ 35719 h 1278988"/>
                  <a:gd name="connsiteX29" fmla="*/ 2600325 w 2976562"/>
                  <a:gd name="connsiteY29" fmla="*/ 40481 h 1278988"/>
                  <a:gd name="connsiteX30" fmla="*/ 2559844 w 2976562"/>
                  <a:gd name="connsiteY30" fmla="*/ 45244 h 1278988"/>
                  <a:gd name="connsiteX31" fmla="*/ 2550319 w 2976562"/>
                  <a:gd name="connsiteY31" fmla="*/ 50006 h 1278988"/>
                  <a:gd name="connsiteX32" fmla="*/ 2538412 w 2976562"/>
                  <a:gd name="connsiteY32" fmla="*/ 54769 h 1278988"/>
                  <a:gd name="connsiteX33" fmla="*/ 2521744 w 2976562"/>
                  <a:gd name="connsiteY33" fmla="*/ 61913 h 1278988"/>
                  <a:gd name="connsiteX34" fmla="*/ 2514600 w 2976562"/>
                  <a:gd name="connsiteY34" fmla="*/ 66675 h 1278988"/>
                  <a:gd name="connsiteX35" fmla="*/ 2502694 w 2976562"/>
                  <a:gd name="connsiteY35" fmla="*/ 69056 h 1278988"/>
                  <a:gd name="connsiteX36" fmla="*/ 2495550 w 2976562"/>
                  <a:gd name="connsiteY36" fmla="*/ 71438 h 1278988"/>
                  <a:gd name="connsiteX37" fmla="*/ 2481262 w 2976562"/>
                  <a:gd name="connsiteY37" fmla="*/ 73819 h 1278988"/>
                  <a:gd name="connsiteX38" fmla="*/ 2447925 w 2976562"/>
                  <a:gd name="connsiteY38" fmla="*/ 90488 h 1278988"/>
                  <a:gd name="connsiteX39" fmla="*/ 2445544 w 2976562"/>
                  <a:gd name="connsiteY39" fmla="*/ 111919 h 1278988"/>
                  <a:gd name="connsiteX40" fmla="*/ 2431256 w 2976562"/>
                  <a:gd name="connsiteY40" fmla="*/ 121444 h 1278988"/>
                  <a:gd name="connsiteX41" fmla="*/ 2426494 w 2976562"/>
                  <a:gd name="connsiteY41" fmla="*/ 133350 h 1278988"/>
                  <a:gd name="connsiteX42" fmla="*/ 2424112 w 2976562"/>
                  <a:gd name="connsiteY42" fmla="*/ 147638 h 1278988"/>
                  <a:gd name="connsiteX43" fmla="*/ 2407444 w 2976562"/>
                  <a:gd name="connsiteY43" fmla="*/ 169069 h 1278988"/>
                  <a:gd name="connsiteX44" fmla="*/ 2397919 w 2976562"/>
                  <a:gd name="connsiteY44" fmla="*/ 178594 h 1278988"/>
                  <a:gd name="connsiteX45" fmla="*/ 2395537 w 2976562"/>
                  <a:gd name="connsiteY45" fmla="*/ 185738 h 1278988"/>
                  <a:gd name="connsiteX46" fmla="*/ 2390775 w 2976562"/>
                  <a:gd name="connsiteY46" fmla="*/ 192881 h 1278988"/>
                  <a:gd name="connsiteX47" fmla="*/ 2388394 w 2976562"/>
                  <a:gd name="connsiteY47" fmla="*/ 211931 h 1278988"/>
                  <a:gd name="connsiteX48" fmla="*/ 2383631 w 2976562"/>
                  <a:gd name="connsiteY48" fmla="*/ 219075 h 1278988"/>
                  <a:gd name="connsiteX49" fmla="*/ 2376487 w 2976562"/>
                  <a:gd name="connsiteY49" fmla="*/ 228600 h 1278988"/>
                  <a:gd name="connsiteX50" fmla="*/ 2366962 w 2976562"/>
                  <a:gd name="connsiteY50" fmla="*/ 250031 h 1278988"/>
                  <a:gd name="connsiteX51" fmla="*/ 2359819 w 2976562"/>
                  <a:gd name="connsiteY51" fmla="*/ 257175 h 1278988"/>
                  <a:gd name="connsiteX52" fmla="*/ 2355056 w 2976562"/>
                  <a:gd name="connsiteY52" fmla="*/ 278606 h 1278988"/>
                  <a:gd name="connsiteX53" fmla="*/ 2347912 w 2976562"/>
                  <a:gd name="connsiteY53" fmla="*/ 297656 h 1278988"/>
                  <a:gd name="connsiteX54" fmla="*/ 2343150 w 2976562"/>
                  <a:gd name="connsiteY54" fmla="*/ 347663 h 1278988"/>
                  <a:gd name="connsiteX55" fmla="*/ 2333625 w 2976562"/>
                  <a:gd name="connsiteY55" fmla="*/ 361950 h 1278988"/>
                  <a:gd name="connsiteX56" fmla="*/ 2328862 w 2976562"/>
                  <a:gd name="connsiteY56" fmla="*/ 383381 h 1278988"/>
                  <a:gd name="connsiteX57" fmla="*/ 2333625 w 2976562"/>
                  <a:gd name="connsiteY57" fmla="*/ 395288 h 1278988"/>
                  <a:gd name="connsiteX58" fmla="*/ 2340769 w 2976562"/>
                  <a:gd name="connsiteY58" fmla="*/ 428625 h 1278988"/>
                  <a:gd name="connsiteX59" fmla="*/ 2333625 w 2976562"/>
                  <a:gd name="connsiteY59" fmla="*/ 433388 h 1278988"/>
                  <a:gd name="connsiteX60" fmla="*/ 2326481 w 2976562"/>
                  <a:gd name="connsiteY60" fmla="*/ 435769 h 1278988"/>
                  <a:gd name="connsiteX61" fmla="*/ 2314575 w 2976562"/>
                  <a:gd name="connsiteY61" fmla="*/ 440531 h 1278988"/>
                  <a:gd name="connsiteX62" fmla="*/ 2293144 w 2976562"/>
                  <a:gd name="connsiteY62" fmla="*/ 447675 h 1278988"/>
                  <a:gd name="connsiteX63" fmla="*/ 2283619 w 2976562"/>
                  <a:gd name="connsiteY63" fmla="*/ 452438 h 1278988"/>
                  <a:gd name="connsiteX64" fmla="*/ 2269331 w 2976562"/>
                  <a:gd name="connsiteY64" fmla="*/ 461963 h 1278988"/>
                  <a:gd name="connsiteX65" fmla="*/ 2264569 w 2976562"/>
                  <a:gd name="connsiteY65" fmla="*/ 469106 h 1278988"/>
                  <a:gd name="connsiteX66" fmla="*/ 2257425 w 2976562"/>
                  <a:gd name="connsiteY66" fmla="*/ 471488 h 1278988"/>
                  <a:gd name="connsiteX67" fmla="*/ 2250281 w 2976562"/>
                  <a:gd name="connsiteY67" fmla="*/ 476250 h 1278988"/>
                  <a:gd name="connsiteX68" fmla="*/ 2238375 w 2976562"/>
                  <a:gd name="connsiteY68" fmla="*/ 490538 h 1278988"/>
                  <a:gd name="connsiteX69" fmla="*/ 2228850 w 2976562"/>
                  <a:gd name="connsiteY69" fmla="*/ 492919 h 1278988"/>
                  <a:gd name="connsiteX70" fmla="*/ 2226469 w 2976562"/>
                  <a:gd name="connsiteY70" fmla="*/ 531019 h 1278988"/>
                  <a:gd name="connsiteX71" fmla="*/ 2219325 w 2976562"/>
                  <a:gd name="connsiteY71" fmla="*/ 533400 h 1278988"/>
                  <a:gd name="connsiteX72" fmla="*/ 2202656 w 2976562"/>
                  <a:gd name="connsiteY72" fmla="*/ 538163 h 1278988"/>
                  <a:gd name="connsiteX73" fmla="*/ 2190750 w 2976562"/>
                  <a:gd name="connsiteY73" fmla="*/ 535781 h 1278988"/>
                  <a:gd name="connsiteX74" fmla="*/ 2188369 w 2976562"/>
                  <a:gd name="connsiteY74" fmla="*/ 528638 h 1278988"/>
                  <a:gd name="connsiteX75" fmla="*/ 2166937 w 2976562"/>
                  <a:gd name="connsiteY75" fmla="*/ 516731 h 1278988"/>
                  <a:gd name="connsiteX76" fmla="*/ 2155031 w 2976562"/>
                  <a:gd name="connsiteY76" fmla="*/ 533400 h 1278988"/>
                  <a:gd name="connsiteX77" fmla="*/ 2145506 w 2976562"/>
                  <a:gd name="connsiteY77" fmla="*/ 561975 h 1278988"/>
                  <a:gd name="connsiteX78" fmla="*/ 2131219 w 2976562"/>
                  <a:gd name="connsiteY78" fmla="*/ 578644 h 1278988"/>
                  <a:gd name="connsiteX79" fmla="*/ 2131219 w 2976562"/>
                  <a:gd name="connsiteY79" fmla="*/ 595313 h 1278988"/>
                  <a:gd name="connsiteX80" fmla="*/ 2145506 w 2976562"/>
                  <a:gd name="connsiteY80" fmla="*/ 609600 h 1278988"/>
                  <a:gd name="connsiteX81" fmla="*/ 2145506 w 2976562"/>
                  <a:gd name="connsiteY81" fmla="*/ 647700 h 1278988"/>
                  <a:gd name="connsiteX82" fmla="*/ 2138362 w 2976562"/>
                  <a:gd name="connsiteY82" fmla="*/ 652463 h 1278988"/>
                  <a:gd name="connsiteX83" fmla="*/ 2121694 w 2976562"/>
                  <a:gd name="connsiteY83" fmla="*/ 661988 h 1278988"/>
                  <a:gd name="connsiteX84" fmla="*/ 2114550 w 2976562"/>
                  <a:gd name="connsiteY84" fmla="*/ 666750 h 1278988"/>
                  <a:gd name="connsiteX85" fmla="*/ 2105025 w 2976562"/>
                  <a:gd name="connsiteY85" fmla="*/ 671513 h 1278988"/>
                  <a:gd name="connsiteX86" fmla="*/ 2090737 w 2976562"/>
                  <a:gd name="connsiteY86" fmla="*/ 678656 h 1278988"/>
                  <a:gd name="connsiteX87" fmla="*/ 2074069 w 2976562"/>
                  <a:gd name="connsiteY87" fmla="*/ 685800 h 1278988"/>
                  <a:gd name="connsiteX88" fmla="*/ 2064544 w 2976562"/>
                  <a:gd name="connsiteY88" fmla="*/ 690563 h 1278988"/>
                  <a:gd name="connsiteX89" fmla="*/ 2043112 w 2976562"/>
                  <a:gd name="connsiteY89" fmla="*/ 692944 h 1278988"/>
                  <a:gd name="connsiteX90" fmla="*/ 2031206 w 2976562"/>
                  <a:gd name="connsiteY90" fmla="*/ 700088 h 1278988"/>
                  <a:gd name="connsiteX91" fmla="*/ 2016919 w 2976562"/>
                  <a:gd name="connsiteY91" fmla="*/ 707231 h 1278988"/>
                  <a:gd name="connsiteX92" fmla="*/ 2012156 w 2976562"/>
                  <a:gd name="connsiteY92" fmla="*/ 714375 h 1278988"/>
                  <a:gd name="connsiteX93" fmla="*/ 1997869 w 2976562"/>
                  <a:gd name="connsiteY93" fmla="*/ 723900 h 1278988"/>
                  <a:gd name="connsiteX94" fmla="*/ 1995487 w 2976562"/>
                  <a:gd name="connsiteY94" fmla="*/ 776288 h 1278988"/>
                  <a:gd name="connsiteX95" fmla="*/ 1990725 w 2976562"/>
                  <a:gd name="connsiteY95" fmla="*/ 783431 h 1278988"/>
                  <a:gd name="connsiteX96" fmla="*/ 1981200 w 2976562"/>
                  <a:gd name="connsiteY96" fmla="*/ 785813 h 1278988"/>
                  <a:gd name="connsiteX97" fmla="*/ 1974056 w 2976562"/>
                  <a:gd name="connsiteY97" fmla="*/ 790575 h 1278988"/>
                  <a:gd name="connsiteX98" fmla="*/ 1947862 w 2976562"/>
                  <a:gd name="connsiteY98" fmla="*/ 795338 h 1278988"/>
                  <a:gd name="connsiteX99" fmla="*/ 1938337 w 2976562"/>
                  <a:gd name="connsiteY99" fmla="*/ 800100 h 1278988"/>
                  <a:gd name="connsiteX100" fmla="*/ 1919287 w 2976562"/>
                  <a:gd name="connsiteY100" fmla="*/ 804863 h 1278988"/>
                  <a:gd name="connsiteX101" fmla="*/ 1912144 w 2976562"/>
                  <a:gd name="connsiteY101" fmla="*/ 807244 h 1278988"/>
                  <a:gd name="connsiteX102" fmla="*/ 1905000 w 2976562"/>
                  <a:gd name="connsiteY102" fmla="*/ 812006 h 1278988"/>
                  <a:gd name="connsiteX103" fmla="*/ 1893094 w 2976562"/>
                  <a:gd name="connsiteY103" fmla="*/ 821531 h 1278988"/>
                  <a:gd name="connsiteX104" fmla="*/ 1881187 w 2976562"/>
                  <a:gd name="connsiteY104" fmla="*/ 835819 h 1278988"/>
                  <a:gd name="connsiteX105" fmla="*/ 1883569 w 2976562"/>
                  <a:gd name="connsiteY105" fmla="*/ 842963 h 1278988"/>
                  <a:gd name="connsiteX106" fmla="*/ 1890712 w 2976562"/>
                  <a:gd name="connsiteY106" fmla="*/ 847725 h 1278988"/>
                  <a:gd name="connsiteX107" fmla="*/ 1897856 w 2976562"/>
                  <a:gd name="connsiteY107" fmla="*/ 854869 h 1278988"/>
                  <a:gd name="connsiteX108" fmla="*/ 1895475 w 2976562"/>
                  <a:gd name="connsiteY108" fmla="*/ 873919 h 1278988"/>
                  <a:gd name="connsiteX109" fmla="*/ 1893094 w 2976562"/>
                  <a:gd name="connsiteY109" fmla="*/ 909638 h 1278988"/>
                  <a:gd name="connsiteX110" fmla="*/ 1881187 w 2976562"/>
                  <a:gd name="connsiteY110" fmla="*/ 926307 h 1278988"/>
                  <a:gd name="connsiteX111" fmla="*/ 1876425 w 2976562"/>
                  <a:gd name="connsiteY111" fmla="*/ 935832 h 1278988"/>
                  <a:gd name="connsiteX112" fmla="*/ 1871662 w 2976562"/>
                  <a:gd name="connsiteY112" fmla="*/ 942975 h 1278988"/>
                  <a:gd name="connsiteX113" fmla="*/ 1869281 w 2976562"/>
                  <a:gd name="connsiteY113" fmla="*/ 950119 h 1278988"/>
                  <a:gd name="connsiteX114" fmla="*/ 1857375 w 2976562"/>
                  <a:gd name="connsiteY114" fmla="*/ 964407 h 1278988"/>
                  <a:gd name="connsiteX115" fmla="*/ 1847850 w 2976562"/>
                  <a:gd name="connsiteY115" fmla="*/ 971550 h 1278988"/>
                  <a:gd name="connsiteX116" fmla="*/ 1821656 w 2976562"/>
                  <a:gd name="connsiteY116" fmla="*/ 973932 h 1278988"/>
                  <a:gd name="connsiteX117" fmla="*/ 1814512 w 2976562"/>
                  <a:gd name="connsiteY117" fmla="*/ 976313 h 1278988"/>
                  <a:gd name="connsiteX118" fmla="*/ 1807369 w 2976562"/>
                  <a:gd name="connsiteY118" fmla="*/ 981075 h 1278988"/>
                  <a:gd name="connsiteX119" fmla="*/ 1797844 w 2976562"/>
                  <a:gd name="connsiteY119" fmla="*/ 983457 h 1278988"/>
                  <a:gd name="connsiteX120" fmla="*/ 1790700 w 2976562"/>
                  <a:gd name="connsiteY120" fmla="*/ 1009650 h 1278988"/>
                  <a:gd name="connsiteX121" fmla="*/ 1783556 w 2976562"/>
                  <a:gd name="connsiteY121" fmla="*/ 1023938 h 1278988"/>
                  <a:gd name="connsiteX122" fmla="*/ 1774031 w 2976562"/>
                  <a:gd name="connsiteY122" fmla="*/ 1028700 h 1278988"/>
                  <a:gd name="connsiteX123" fmla="*/ 1759744 w 2976562"/>
                  <a:gd name="connsiteY123" fmla="*/ 1047750 h 1278988"/>
                  <a:gd name="connsiteX124" fmla="*/ 1745456 w 2976562"/>
                  <a:gd name="connsiteY124" fmla="*/ 1050132 h 1278988"/>
                  <a:gd name="connsiteX125" fmla="*/ 1726406 w 2976562"/>
                  <a:gd name="connsiteY125" fmla="*/ 1059657 h 1278988"/>
                  <a:gd name="connsiteX126" fmla="*/ 1702594 w 2976562"/>
                  <a:gd name="connsiteY126" fmla="*/ 1078707 h 1278988"/>
                  <a:gd name="connsiteX127" fmla="*/ 1659731 w 2976562"/>
                  <a:gd name="connsiteY127" fmla="*/ 1088232 h 1278988"/>
                  <a:gd name="connsiteX128" fmla="*/ 1652587 w 2976562"/>
                  <a:gd name="connsiteY128" fmla="*/ 1090613 h 1278988"/>
                  <a:gd name="connsiteX129" fmla="*/ 1628775 w 2976562"/>
                  <a:gd name="connsiteY129" fmla="*/ 1092994 h 1278988"/>
                  <a:gd name="connsiteX130" fmla="*/ 1612106 w 2976562"/>
                  <a:gd name="connsiteY130" fmla="*/ 1102519 h 1278988"/>
                  <a:gd name="connsiteX131" fmla="*/ 1600200 w 2976562"/>
                  <a:gd name="connsiteY131" fmla="*/ 1119188 h 1278988"/>
                  <a:gd name="connsiteX132" fmla="*/ 1590675 w 2976562"/>
                  <a:gd name="connsiteY132" fmla="*/ 1123950 h 1278988"/>
                  <a:gd name="connsiteX133" fmla="*/ 1552575 w 2976562"/>
                  <a:gd name="connsiteY133" fmla="*/ 1121569 h 1278988"/>
                  <a:gd name="connsiteX134" fmla="*/ 1538287 w 2976562"/>
                  <a:gd name="connsiteY134" fmla="*/ 1112044 h 1278988"/>
                  <a:gd name="connsiteX135" fmla="*/ 1535906 w 2976562"/>
                  <a:gd name="connsiteY135" fmla="*/ 1104900 h 1278988"/>
                  <a:gd name="connsiteX136" fmla="*/ 1516856 w 2976562"/>
                  <a:gd name="connsiteY136" fmla="*/ 1102519 h 1278988"/>
                  <a:gd name="connsiteX137" fmla="*/ 1514475 w 2976562"/>
                  <a:gd name="connsiteY137" fmla="*/ 1083469 h 1278988"/>
                  <a:gd name="connsiteX138" fmla="*/ 1507331 w 2976562"/>
                  <a:gd name="connsiteY138" fmla="*/ 1081088 h 1278988"/>
                  <a:gd name="connsiteX139" fmla="*/ 1440656 w 2976562"/>
                  <a:gd name="connsiteY139" fmla="*/ 1083469 h 1278988"/>
                  <a:gd name="connsiteX140" fmla="*/ 1431131 w 2976562"/>
                  <a:gd name="connsiteY140" fmla="*/ 1085850 h 1278988"/>
                  <a:gd name="connsiteX141" fmla="*/ 1407319 w 2976562"/>
                  <a:gd name="connsiteY141" fmla="*/ 1078707 h 1278988"/>
                  <a:gd name="connsiteX142" fmla="*/ 1400175 w 2976562"/>
                  <a:gd name="connsiteY142" fmla="*/ 1073944 h 1278988"/>
                  <a:gd name="connsiteX143" fmla="*/ 1390650 w 2976562"/>
                  <a:gd name="connsiteY143" fmla="*/ 1069182 h 1278988"/>
                  <a:gd name="connsiteX144" fmla="*/ 1385887 w 2976562"/>
                  <a:gd name="connsiteY144" fmla="*/ 1062038 h 1278988"/>
                  <a:gd name="connsiteX145" fmla="*/ 1383506 w 2976562"/>
                  <a:gd name="connsiteY145" fmla="*/ 1052513 h 1278988"/>
                  <a:gd name="connsiteX146" fmla="*/ 1381125 w 2976562"/>
                  <a:gd name="connsiteY146" fmla="*/ 1045369 h 1278988"/>
                  <a:gd name="connsiteX147" fmla="*/ 1378744 w 2976562"/>
                  <a:gd name="connsiteY147" fmla="*/ 1031082 h 1278988"/>
                  <a:gd name="connsiteX148" fmla="*/ 1371600 w 2976562"/>
                  <a:gd name="connsiteY148" fmla="*/ 1026319 h 1278988"/>
                  <a:gd name="connsiteX149" fmla="*/ 1366837 w 2976562"/>
                  <a:gd name="connsiteY149" fmla="*/ 1002507 h 1278988"/>
                  <a:gd name="connsiteX150" fmla="*/ 1362075 w 2976562"/>
                  <a:gd name="connsiteY150" fmla="*/ 988219 h 1278988"/>
                  <a:gd name="connsiteX151" fmla="*/ 1357312 w 2976562"/>
                  <a:gd name="connsiteY151" fmla="*/ 971550 h 1278988"/>
                  <a:gd name="connsiteX152" fmla="*/ 1347787 w 2976562"/>
                  <a:gd name="connsiteY152" fmla="*/ 954882 h 1278988"/>
                  <a:gd name="connsiteX153" fmla="*/ 1335881 w 2976562"/>
                  <a:gd name="connsiteY153" fmla="*/ 945357 h 1278988"/>
                  <a:gd name="connsiteX154" fmla="*/ 1326356 w 2976562"/>
                  <a:gd name="connsiteY154" fmla="*/ 938213 h 1278988"/>
                  <a:gd name="connsiteX155" fmla="*/ 1285875 w 2976562"/>
                  <a:gd name="connsiteY155" fmla="*/ 935832 h 1278988"/>
                  <a:gd name="connsiteX156" fmla="*/ 1281112 w 2976562"/>
                  <a:gd name="connsiteY156" fmla="*/ 904875 h 1278988"/>
                  <a:gd name="connsiteX157" fmla="*/ 1273969 w 2976562"/>
                  <a:gd name="connsiteY157" fmla="*/ 890588 h 1278988"/>
                  <a:gd name="connsiteX158" fmla="*/ 1259681 w 2976562"/>
                  <a:gd name="connsiteY158" fmla="*/ 873919 h 1278988"/>
                  <a:gd name="connsiteX159" fmla="*/ 1243012 w 2976562"/>
                  <a:gd name="connsiteY159" fmla="*/ 876300 h 1278988"/>
                  <a:gd name="connsiteX160" fmla="*/ 1212056 w 2976562"/>
                  <a:gd name="connsiteY160" fmla="*/ 871538 h 1278988"/>
                  <a:gd name="connsiteX161" fmla="*/ 1202531 w 2976562"/>
                  <a:gd name="connsiteY161" fmla="*/ 866775 h 1278988"/>
                  <a:gd name="connsiteX162" fmla="*/ 1193006 w 2976562"/>
                  <a:gd name="connsiteY162" fmla="*/ 847725 h 1278988"/>
                  <a:gd name="connsiteX163" fmla="*/ 1183481 w 2976562"/>
                  <a:gd name="connsiteY163" fmla="*/ 790575 h 1278988"/>
                  <a:gd name="connsiteX164" fmla="*/ 1162050 w 2976562"/>
                  <a:gd name="connsiteY164" fmla="*/ 792956 h 1278988"/>
                  <a:gd name="connsiteX165" fmla="*/ 1152525 w 2976562"/>
                  <a:gd name="connsiteY165" fmla="*/ 797719 h 1278988"/>
                  <a:gd name="connsiteX166" fmla="*/ 1145381 w 2976562"/>
                  <a:gd name="connsiteY166" fmla="*/ 800100 h 1278988"/>
                  <a:gd name="connsiteX167" fmla="*/ 1143000 w 2976562"/>
                  <a:gd name="connsiteY167" fmla="*/ 807244 h 1278988"/>
                  <a:gd name="connsiteX168" fmla="*/ 1128712 w 2976562"/>
                  <a:gd name="connsiteY168" fmla="*/ 809625 h 1278988"/>
                  <a:gd name="connsiteX169" fmla="*/ 1112044 w 2976562"/>
                  <a:gd name="connsiteY169" fmla="*/ 814388 h 1278988"/>
                  <a:gd name="connsiteX170" fmla="*/ 1104900 w 2976562"/>
                  <a:gd name="connsiteY170" fmla="*/ 807244 h 1278988"/>
                  <a:gd name="connsiteX171" fmla="*/ 1102519 w 2976562"/>
                  <a:gd name="connsiteY171" fmla="*/ 800100 h 1278988"/>
                  <a:gd name="connsiteX172" fmla="*/ 1097756 w 2976562"/>
                  <a:gd name="connsiteY172" fmla="*/ 783431 h 1278988"/>
                  <a:gd name="connsiteX173" fmla="*/ 1081087 w 2976562"/>
                  <a:gd name="connsiteY173" fmla="*/ 773906 h 1278988"/>
                  <a:gd name="connsiteX174" fmla="*/ 1071562 w 2976562"/>
                  <a:gd name="connsiteY174" fmla="*/ 769144 h 1278988"/>
                  <a:gd name="connsiteX175" fmla="*/ 1033462 w 2976562"/>
                  <a:gd name="connsiteY175" fmla="*/ 771525 h 1278988"/>
                  <a:gd name="connsiteX176" fmla="*/ 1031081 w 2976562"/>
                  <a:gd name="connsiteY176" fmla="*/ 783431 h 1278988"/>
                  <a:gd name="connsiteX177" fmla="*/ 1028700 w 2976562"/>
                  <a:gd name="connsiteY177" fmla="*/ 792956 h 1278988"/>
                  <a:gd name="connsiteX178" fmla="*/ 1021556 w 2976562"/>
                  <a:gd name="connsiteY178" fmla="*/ 800100 h 1278988"/>
                  <a:gd name="connsiteX179" fmla="*/ 1016794 w 2976562"/>
                  <a:gd name="connsiteY179" fmla="*/ 807244 h 1278988"/>
                  <a:gd name="connsiteX180" fmla="*/ 1014412 w 2976562"/>
                  <a:gd name="connsiteY180" fmla="*/ 816769 h 1278988"/>
                  <a:gd name="connsiteX181" fmla="*/ 1007269 w 2976562"/>
                  <a:gd name="connsiteY181" fmla="*/ 823913 h 1278988"/>
                  <a:gd name="connsiteX182" fmla="*/ 1002506 w 2976562"/>
                  <a:gd name="connsiteY182" fmla="*/ 831056 h 1278988"/>
                  <a:gd name="connsiteX183" fmla="*/ 992981 w 2976562"/>
                  <a:gd name="connsiteY183" fmla="*/ 840581 h 1278988"/>
                  <a:gd name="connsiteX184" fmla="*/ 983456 w 2976562"/>
                  <a:gd name="connsiteY184" fmla="*/ 850107 h 1278988"/>
                  <a:gd name="connsiteX185" fmla="*/ 969169 w 2976562"/>
                  <a:gd name="connsiteY185" fmla="*/ 897732 h 1278988"/>
                  <a:gd name="connsiteX186" fmla="*/ 962025 w 2976562"/>
                  <a:gd name="connsiteY186" fmla="*/ 904875 h 1278988"/>
                  <a:gd name="connsiteX187" fmla="*/ 952500 w 2976562"/>
                  <a:gd name="connsiteY187" fmla="*/ 919163 h 1278988"/>
                  <a:gd name="connsiteX188" fmla="*/ 942975 w 2976562"/>
                  <a:gd name="connsiteY188" fmla="*/ 931069 h 1278988"/>
                  <a:gd name="connsiteX189" fmla="*/ 935831 w 2976562"/>
                  <a:gd name="connsiteY189" fmla="*/ 942975 h 1278988"/>
                  <a:gd name="connsiteX190" fmla="*/ 902494 w 2976562"/>
                  <a:gd name="connsiteY190" fmla="*/ 935832 h 1278988"/>
                  <a:gd name="connsiteX191" fmla="*/ 878681 w 2976562"/>
                  <a:gd name="connsiteY191" fmla="*/ 952500 h 1278988"/>
                  <a:gd name="connsiteX192" fmla="*/ 876300 w 2976562"/>
                  <a:gd name="connsiteY192" fmla="*/ 981075 h 1278988"/>
                  <a:gd name="connsiteX193" fmla="*/ 897731 w 2976562"/>
                  <a:gd name="connsiteY193" fmla="*/ 978694 h 1278988"/>
                  <a:gd name="connsiteX194" fmla="*/ 914400 w 2976562"/>
                  <a:gd name="connsiteY194" fmla="*/ 988219 h 1278988"/>
                  <a:gd name="connsiteX195" fmla="*/ 916781 w 2976562"/>
                  <a:gd name="connsiteY195" fmla="*/ 995363 h 1278988"/>
                  <a:gd name="connsiteX196" fmla="*/ 923925 w 2976562"/>
                  <a:gd name="connsiteY196" fmla="*/ 997744 h 1278988"/>
                  <a:gd name="connsiteX197" fmla="*/ 950119 w 2976562"/>
                  <a:gd name="connsiteY197" fmla="*/ 1004888 h 1278988"/>
                  <a:gd name="connsiteX198" fmla="*/ 940594 w 2976562"/>
                  <a:gd name="connsiteY198" fmla="*/ 1009650 h 1278988"/>
                  <a:gd name="connsiteX199" fmla="*/ 916781 w 2976562"/>
                  <a:gd name="connsiteY199" fmla="*/ 1014413 h 1278988"/>
                  <a:gd name="connsiteX200" fmla="*/ 907256 w 2976562"/>
                  <a:gd name="connsiteY200" fmla="*/ 1028700 h 1278988"/>
                  <a:gd name="connsiteX201" fmla="*/ 902494 w 2976562"/>
                  <a:gd name="connsiteY201" fmla="*/ 1038225 h 1278988"/>
                  <a:gd name="connsiteX202" fmla="*/ 892969 w 2976562"/>
                  <a:gd name="connsiteY202" fmla="*/ 1040607 h 1278988"/>
                  <a:gd name="connsiteX203" fmla="*/ 885825 w 2976562"/>
                  <a:gd name="connsiteY203" fmla="*/ 1042988 h 1278988"/>
                  <a:gd name="connsiteX204" fmla="*/ 878681 w 2976562"/>
                  <a:gd name="connsiteY204" fmla="*/ 1050132 h 1278988"/>
                  <a:gd name="connsiteX205" fmla="*/ 864394 w 2976562"/>
                  <a:gd name="connsiteY205" fmla="*/ 1059657 h 1278988"/>
                  <a:gd name="connsiteX206" fmla="*/ 857250 w 2976562"/>
                  <a:gd name="connsiteY206" fmla="*/ 1078707 h 1278988"/>
                  <a:gd name="connsiteX207" fmla="*/ 835819 w 2976562"/>
                  <a:gd name="connsiteY207" fmla="*/ 1081088 h 1278988"/>
                  <a:gd name="connsiteX208" fmla="*/ 816769 w 2976562"/>
                  <a:gd name="connsiteY208" fmla="*/ 1083469 h 1278988"/>
                  <a:gd name="connsiteX209" fmla="*/ 778669 w 2976562"/>
                  <a:gd name="connsiteY209" fmla="*/ 1095375 h 1278988"/>
                  <a:gd name="connsiteX210" fmla="*/ 773906 w 2976562"/>
                  <a:gd name="connsiteY210" fmla="*/ 1104900 h 1278988"/>
                  <a:gd name="connsiteX211" fmla="*/ 771525 w 2976562"/>
                  <a:gd name="connsiteY211" fmla="*/ 1112044 h 1278988"/>
                  <a:gd name="connsiteX212" fmla="*/ 764381 w 2976562"/>
                  <a:gd name="connsiteY212" fmla="*/ 1116807 h 1278988"/>
                  <a:gd name="connsiteX213" fmla="*/ 754856 w 2976562"/>
                  <a:gd name="connsiteY213" fmla="*/ 1126332 h 1278988"/>
                  <a:gd name="connsiteX214" fmla="*/ 750094 w 2976562"/>
                  <a:gd name="connsiteY214" fmla="*/ 1138238 h 1278988"/>
                  <a:gd name="connsiteX215" fmla="*/ 733425 w 2976562"/>
                  <a:gd name="connsiteY215" fmla="*/ 1145382 h 1278988"/>
                  <a:gd name="connsiteX216" fmla="*/ 723900 w 2976562"/>
                  <a:gd name="connsiteY216" fmla="*/ 1159669 h 1278988"/>
                  <a:gd name="connsiteX217" fmla="*/ 711994 w 2976562"/>
                  <a:gd name="connsiteY217" fmla="*/ 1173957 h 1278988"/>
                  <a:gd name="connsiteX218" fmla="*/ 702469 w 2976562"/>
                  <a:gd name="connsiteY218" fmla="*/ 1183482 h 1278988"/>
                  <a:gd name="connsiteX219" fmla="*/ 692944 w 2976562"/>
                  <a:gd name="connsiteY219" fmla="*/ 1193007 h 1278988"/>
                  <a:gd name="connsiteX220" fmla="*/ 683419 w 2976562"/>
                  <a:gd name="connsiteY220" fmla="*/ 1216819 h 1278988"/>
                  <a:gd name="connsiteX221" fmla="*/ 669131 w 2976562"/>
                  <a:gd name="connsiteY221" fmla="*/ 1226344 h 1278988"/>
                  <a:gd name="connsiteX222" fmla="*/ 664369 w 2976562"/>
                  <a:gd name="connsiteY222" fmla="*/ 1233488 h 1278988"/>
                  <a:gd name="connsiteX223" fmla="*/ 652462 w 2976562"/>
                  <a:gd name="connsiteY223" fmla="*/ 1235869 h 1278988"/>
                  <a:gd name="connsiteX224" fmla="*/ 640556 w 2976562"/>
                  <a:gd name="connsiteY224" fmla="*/ 1259682 h 1278988"/>
                  <a:gd name="connsiteX225" fmla="*/ 626269 w 2976562"/>
                  <a:gd name="connsiteY225" fmla="*/ 1264444 h 1278988"/>
                  <a:gd name="connsiteX226" fmla="*/ 614362 w 2976562"/>
                  <a:gd name="connsiteY226" fmla="*/ 1278732 h 1278988"/>
                  <a:gd name="connsiteX227" fmla="*/ 611981 w 2976562"/>
                  <a:gd name="connsiteY227" fmla="*/ 1271588 h 1278988"/>
                  <a:gd name="connsiteX228" fmla="*/ 604837 w 2976562"/>
                  <a:gd name="connsiteY228" fmla="*/ 1266825 h 1278988"/>
                  <a:gd name="connsiteX229" fmla="*/ 590550 w 2976562"/>
                  <a:gd name="connsiteY229" fmla="*/ 1257300 h 1278988"/>
                  <a:gd name="connsiteX230" fmla="*/ 573881 w 2976562"/>
                  <a:gd name="connsiteY230" fmla="*/ 1259682 h 1278988"/>
                  <a:gd name="connsiteX231" fmla="*/ 566737 w 2976562"/>
                  <a:gd name="connsiteY231" fmla="*/ 1254919 h 1278988"/>
                  <a:gd name="connsiteX232" fmla="*/ 559594 w 2976562"/>
                  <a:gd name="connsiteY232" fmla="*/ 1219200 h 1278988"/>
                  <a:gd name="connsiteX233" fmla="*/ 557212 w 2976562"/>
                  <a:gd name="connsiteY233" fmla="*/ 1209675 h 1278988"/>
                  <a:gd name="connsiteX234" fmla="*/ 566737 w 2976562"/>
                  <a:gd name="connsiteY234" fmla="*/ 1188244 h 1278988"/>
                  <a:gd name="connsiteX235" fmla="*/ 569119 w 2976562"/>
                  <a:gd name="connsiteY235" fmla="*/ 1181100 h 1278988"/>
                  <a:gd name="connsiteX236" fmla="*/ 561975 w 2976562"/>
                  <a:gd name="connsiteY236" fmla="*/ 1159669 h 1278988"/>
                  <a:gd name="connsiteX237" fmla="*/ 557212 w 2976562"/>
                  <a:gd name="connsiteY237" fmla="*/ 1143000 h 1278988"/>
                  <a:gd name="connsiteX238" fmla="*/ 554831 w 2976562"/>
                  <a:gd name="connsiteY238" fmla="*/ 1133475 h 1278988"/>
                  <a:gd name="connsiteX239" fmla="*/ 538162 w 2976562"/>
                  <a:gd name="connsiteY239" fmla="*/ 1135857 h 1278988"/>
                  <a:gd name="connsiteX240" fmla="*/ 531019 w 2976562"/>
                  <a:gd name="connsiteY240" fmla="*/ 1150144 h 1278988"/>
                  <a:gd name="connsiteX241" fmla="*/ 523875 w 2976562"/>
                  <a:gd name="connsiteY241" fmla="*/ 1152525 h 1278988"/>
                  <a:gd name="connsiteX242" fmla="*/ 478631 w 2976562"/>
                  <a:gd name="connsiteY242" fmla="*/ 1159669 h 1278988"/>
                  <a:gd name="connsiteX243" fmla="*/ 471487 w 2976562"/>
                  <a:gd name="connsiteY243" fmla="*/ 1169194 h 1278988"/>
                  <a:gd name="connsiteX244" fmla="*/ 440531 w 2976562"/>
                  <a:gd name="connsiteY244" fmla="*/ 1166813 h 1278988"/>
                  <a:gd name="connsiteX245" fmla="*/ 438150 w 2976562"/>
                  <a:gd name="connsiteY245" fmla="*/ 1147763 h 1278988"/>
                  <a:gd name="connsiteX246" fmla="*/ 411956 w 2976562"/>
                  <a:gd name="connsiteY246" fmla="*/ 1150144 h 1278988"/>
                  <a:gd name="connsiteX247" fmla="*/ 381000 w 2976562"/>
                  <a:gd name="connsiteY247" fmla="*/ 1147763 h 1278988"/>
                  <a:gd name="connsiteX248" fmla="*/ 373856 w 2976562"/>
                  <a:gd name="connsiteY248" fmla="*/ 1145382 h 1278988"/>
                  <a:gd name="connsiteX249" fmla="*/ 371475 w 2976562"/>
                  <a:gd name="connsiteY249" fmla="*/ 1135857 h 1278988"/>
                  <a:gd name="connsiteX250" fmla="*/ 376237 w 2976562"/>
                  <a:gd name="connsiteY250" fmla="*/ 1128713 h 1278988"/>
                  <a:gd name="connsiteX251" fmla="*/ 383381 w 2976562"/>
                  <a:gd name="connsiteY251" fmla="*/ 1104900 h 1278988"/>
                  <a:gd name="connsiteX252" fmla="*/ 385762 w 2976562"/>
                  <a:gd name="connsiteY252" fmla="*/ 1081088 h 1278988"/>
                  <a:gd name="connsiteX253" fmla="*/ 390525 w 2976562"/>
                  <a:gd name="connsiteY253" fmla="*/ 1064419 h 1278988"/>
                  <a:gd name="connsiteX254" fmla="*/ 388144 w 2976562"/>
                  <a:gd name="connsiteY254" fmla="*/ 1054894 h 1278988"/>
                  <a:gd name="connsiteX255" fmla="*/ 373856 w 2976562"/>
                  <a:gd name="connsiteY255" fmla="*/ 1047750 h 1278988"/>
                  <a:gd name="connsiteX256" fmla="*/ 357187 w 2976562"/>
                  <a:gd name="connsiteY256" fmla="*/ 1028700 h 1278988"/>
                  <a:gd name="connsiteX257" fmla="*/ 323850 w 2976562"/>
                  <a:gd name="connsiteY257" fmla="*/ 1026319 h 1278988"/>
                  <a:gd name="connsiteX258" fmla="*/ 319087 w 2976562"/>
                  <a:gd name="connsiteY258" fmla="*/ 1019175 h 1278988"/>
                  <a:gd name="connsiteX259" fmla="*/ 311944 w 2976562"/>
                  <a:gd name="connsiteY259" fmla="*/ 1014413 h 1278988"/>
                  <a:gd name="connsiteX260" fmla="*/ 309562 w 2976562"/>
                  <a:gd name="connsiteY260" fmla="*/ 1002507 h 1278988"/>
                  <a:gd name="connsiteX261" fmla="*/ 304800 w 2976562"/>
                  <a:gd name="connsiteY261" fmla="*/ 992982 h 1278988"/>
                  <a:gd name="connsiteX262" fmla="*/ 309562 w 2976562"/>
                  <a:gd name="connsiteY262" fmla="*/ 983457 h 1278988"/>
                  <a:gd name="connsiteX263" fmla="*/ 335756 w 2976562"/>
                  <a:gd name="connsiteY263" fmla="*/ 976313 h 1278988"/>
                  <a:gd name="connsiteX264" fmla="*/ 330994 w 2976562"/>
                  <a:gd name="connsiteY264" fmla="*/ 959644 h 1278988"/>
                  <a:gd name="connsiteX265" fmla="*/ 316706 w 2976562"/>
                  <a:gd name="connsiteY265" fmla="*/ 950119 h 1278988"/>
                  <a:gd name="connsiteX266" fmla="*/ 285750 w 2976562"/>
                  <a:gd name="connsiteY266" fmla="*/ 940594 h 1278988"/>
                  <a:gd name="connsiteX267" fmla="*/ 266700 w 2976562"/>
                  <a:gd name="connsiteY267" fmla="*/ 942975 h 1278988"/>
                  <a:gd name="connsiteX268" fmla="*/ 252412 w 2976562"/>
                  <a:gd name="connsiteY268" fmla="*/ 952500 h 1278988"/>
                  <a:gd name="connsiteX269" fmla="*/ 242887 w 2976562"/>
                  <a:gd name="connsiteY269" fmla="*/ 954882 h 1278988"/>
                  <a:gd name="connsiteX270" fmla="*/ 235744 w 2976562"/>
                  <a:gd name="connsiteY270" fmla="*/ 959644 h 1278988"/>
                  <a:gd name="connsiteX271" fmla="*/ 233362 w 2976562"/>
                  <a:gd name="connsiteY271" fmla="*/ 950119 h 1278988"/>
                  <a:gd name="connsiteX272" fmla="*/ 230981 w 2976562"/>
                  <a:gd name="connsiteY272" fmla="*/ 935832 h 1278988"/>
                  <a:gd name="connsiteX273" fmla="*/ 221456 w 2976562"/>
                  <a:gd name="connsiteY273" fmla="*/ 933450 h 1278988"/>
                  <a:gd name="connsiteX274" fmla="*/ 216694 w 2976562"/>
                  <a:gd name="connsiteY274" fmla="*/ 926307 h 1278988"/>
                  <a:gd name="connsiteX275" fmla="*/ 202406 w 2976562"/>
                  <a:gd name="connsiteY275" fmla="*/ 912019 h 1278988"/>
                  <a:gd name="connsiteX276" fmla="*/ 197644 w 2976562"/>
                  <a:gd name="connsiteY276" fmla="*/ 904875 h 1278988"/>
                  <a:gd name="connsiteX277" fmla="*/ 185737 w 2976562"/>
                  <a:gd name="connsiteY277" fmla="*/ 902494 h 1278988"/>
                  <a:gd name="connsiteX278" fmla="*/ 178594 w 2976562"/>
                  <a:gd name="connsiteY278" fmla="*/ 900113 h 1278988"/>
                  <a:gd name="connsiteX279" fmla="*/ 161925 w 2976562"/>
                  <a:gd name="connsiteY279" fmla="*/ 904875 h 1278988"/>
                  <a:gd name="connsiteX280" fmla="*/ 152400 w 2976562"/>
                  <a:gd name="connsiteY280" fmla="*/ 907257 h 1278988"/>
                  <a:gd name="connsiteX281" fmla="*/ 145256 w 2976562"/>
                  <a:gd name="connsiteY281" fmla="*/ 914400 h 1278988"/>
                  <a:gd name="connsiteX282" fmla="*/ 138112 w 2976562"/>
                  <a:gd name="connsiteY282" fmla="*/ 916782 h 1278988"/>
                  <a:gd name="connsiteX283" fmla="*/ 114300 w 2976562"/>
                  <a:gd name="connsiteY283" fmla="*/ 923925 h 1278988"/>
                  <a:gd name="connsiteX284" fmla="*/ 107156 w 2976562"/>
                  <a:gd name="connsiteY284" fmla="*/ 928688 h 1278988"/>
                  <a:gd name="connsiteX285" fmla="*/ 104775 w 2976562"/>
                  <a:gd name="connsiteY285" fmla="*/ 945357 h 1278988"/>
                  <a:gd name="connsiteX286" fmla="*/ 90487 w 2976562"/>
                  <a:gd name="connsiteY286" fmla="*/ 947738 h 1278988"/>
                  <a:gd name="connsiteX287" fmla="*/ 83344 w 2976562"/>
                  <a:gd name="connsiteY287" fmla="*/ 952500 h 1278988"/>
                  <a:gd name="connsiteX288" fmla="*/ 76200 w 2976562"/>
                  <a:gd name="connsiteY288" fmla="*/ 916782 h 1278988"/>
                  <a:gd name="connsiteX289" fmla="*/ 69056 w 2976562"/>
                  <a:gd name="connsiteY289" fmla="*/ 895350 h 1278988"/>
                  <a:gd name="connsiteX290" fmla="*/ 59531 w 2976562"/>
                  <a:gd name="connsiteY290" fmla="*/ 890588 h 1278988"/>
                  <a:gd name="connsiteX291" fmla="*/ 57150 w 2976562"/>
                  <a:gd name="connsiteY291" fmla="*/ 878682 h 1278988"/>
                  <a:gd name="connsiteX292" fmla="*/ 52387 w 2976562"/>
                  <a:gd name="connsiteY292" fmla="*/ 864394 h 1278988"/>
                  <a:gd name="connsiteX293" fmla="*/ 47625 w 2976562"/>
                  <a:gd name="connsiteY293" fmla="*/ 838200 h 1278988"/>
                  <a:gd name="connsiteX294" fmla="*/ 45244 w 2976562"/>
                  <a:gd name="connsiteY294" fmla="*/ 831056 h 1278988"/>
                  <a:gd name="connsiteX295" fmla="*/ 35719 w 2976562"/>
                  <a:gd name="connsiteY295" fmla="*/ 816769 h 1278988"/>
                  <a:gd name="connsiteX296" fmla="*/ 19050 w 2976562"/>
                  <a:gd name="connsiteY296" fmla="*/ 807244 h 1278988"/>
                  <a:gd name="connsiteX297" fmla="*/ 11906 w 2976562"/>
                  <a:gd name="connsiteY297" fmla="*/ 804863 h 1278988"/>
                  <a:gd name="connsiteX298" fmla="*/ 9525 w 2976562"/>
                  <a:gd name="connsiteY298" fmla="*/ 795338 h 1278988"/>
                  <a:gd name="connsiteX299" fmla="*/ 0 w 2976562"/>
                  <a:gd name="connsiteY299" fmla="*/ 783431 h 1278988"/>
                  <a:gd name="connsiteX300" fmla="*/ 0 w 2976562"/>
                  <a:gd name="connsiteY300" fmla="*/ 783431 h 1278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</a:cxnLst>
                <a:rect l="l" t="t" r="r" b="b"/>
                <a:pathLst>
                  <a:path w="2976562" h="1278988">
                    <a:moveTo>
                      <a:pt x="2976562" y="109538"/>
                    </a:moveTo>
                    <a:lnTo>
                      <a:pt x="2976562" y="109538"/>
                    </a:lnTo>
                    <a:cubicBezTo>
                      <a:pt x="2970212" y="111919"/>
                      <a:pt x="2963686" y="113875"/>
                      <a:pt x="2957512" y="116681"/>
                    </a:cubicBezTo>
                    <a:cubicBezTo>
                      <a:pt x="2954907" y="117865"/>
                      <a:pt x="2953167" y="120844"/>
                      <a:pt x="2950369" y="121444"/>
                    </a:cubicBezTo>
                    <a:cubicBezTo>
                      <a:pt x="2941796" y="123281"/>
                      <a:pt x="2932906" y="123031"/>
                      <a:pt x="2924175" y="123825"/>
                    </a:cubicBezTo>
                    <a:cubicBezTo>
                      <a:pt x="2909094" y="123031"/>
                      <a:pt x="2893623" y="124942"/>
                      <a:pt x="2878931" y="121444"/>
                    </a:cubicBezTo>
                    <a:cubicBezTo>
                      <a:pt x="2875478" y="120622"/>
                      <a:pt x="2876232" y="114808"/>
                      <a:pt x="2874169" y="111919"/>
                    </a:cubicBezTo>
                    <a:cubicBezTo>
                      <a:pt x="2868001" y="103283"/>
                      <a:pt x="2867095" y="104793"/>
                      <a:pt x="2857500" y="102394"/>
                    </a:cubicBezTo>
                    <a:cubicBezTo>
                      <a:pt x="2856706" y="100013"/>
                      <a:pt x="2856726" y="97178"/>
                      <a:pt x="2855119" y="95250"/>
                    </a:cubicBezTo>
                    <a:cubicBezTo>
                      <a:pt x="2852578" y="92201"/>
                      <a:pt x="2848581" y="90719"/>
                      <a:pt x="2845594" y="88106"/>
                    </a:cubicBezTo>
                    <a:cubicBezTo>
                      <a:pt x="2842215" y="85149"/>
                      <a:pt x="2839244" y="81756"/>
                      <a:pt x="2836069" y="78581"/>
                    </a:cubicBezTo>
                    <a:cubicBezTo>
                      <a:pt x="2830401" y="61579"/>
                      <a:pt x="2835483" y="67079"/>
                      <a:pt x="2824162" y="59531"/>
                    </a:cubicBezTo>
                    <a:cubicBezTo>
                      <a:pt x="2822575" y="51594"/>
                      <a:pt x="2821960" y="43398"/>
                      <a:pt x="2819400" y="35719"/>
                    </a:cubicBezTo>
                    <a:lnTo>
                      <a:pt x="2814637" y="21431"/>
                    </a:lnTo>
                    <a:cubicBezTo>
                      <a:pt x="2813843" y="16669"/>
                      <a:pt x="2814415" y="11462"/>
                      <a:pt x="2812256" y="7144"/>
                    </a:cubicBezTo>
                    <a:cubicBezTo>
                      <a:pt x="2809906" y="2445"/>
                      <a:pt x="2799293" y="926"/>
                      <a:pt x="2795587" y="0"/>
                    </a:cubicBezTo>
                    <a:cubicBezTo>
                      <a:pt x="2786062" y="1588"/>
                      <a:pt x="2775978" y="1177"/>
                      <a:pt x="2767012" y="4763"/>
                    </a:cubicBezTo>
                    <a:cubicBezTo>
                      <a:pt x="2763327" y="6237"/>
                      <a:pt x="2762452" y="11275"/>
                      <a:pt x="2759869" y="14288"/>
                    </a:cubicBezTo>
                    <a:cubicBezTo>
                      <a:pt x="2757677" y="16845"/>
                      <a:pt x="2754881" y="18844"/>
                      <a:pt x="2752725" y="21431"/>
                    </a:cubicBezTo>
                    <a:cubicBezTo>
                      <a:pt x="2750893" y="23630"/>
                      <a:pt x="2749794" y="26376"/>
                      <a:pt x="2747962" y="28575"/>
                    </a:cubicBezTo>
                    <a:cubicBezTo>
                      <a:pt x="2745806" y="31162"/>
                      <a:pt x="2743621" y="33851"/>
                      <a:pt x="2740819" y="35719"/>
                    </a:cubicBezTo>
                    <a:cubicBezTo>
                      <a:pt x="2738770" y="37085"/>
                      <a:pt x="2725419" y="40164"/>
                      <a:pt x="2724150" y="40481"/>
                    </a:cubicBezTo>
                    <a:cubicBezTo>
                      <a:pt x="2719387" y="39687"/>
                      <a:pt x="2713276" y="41514"/>
                      <a:pt x="2709862" y="38100"/>
                    </a:cubicBezTo>
                    <a:cubicBezTo>
                      <a:pt x="2706448" y="34686"/>
                      <a:pt x="2710040" y="27907"/>
                      <a:pt x="2707481" y="23813"/>
                    </a:cubicBezTo>
                    <a:cubicBezTo>
                      <a:pt x="2705600" y="20803"/>
                      <a:pt x="2701131" y="20638"/>
                      <a:pt x="2697956" y="19050"/>
                    </a:cubicBezTo>
                    <a:cubicBezTo>
                      <a:pt x="2692400" y="19844"/>
                      <a:pt x="2686663" y="19818"/>
                      <a:pt x="2681287" y="21431"/>
                    </a:cubicBezTo>
                    <a:cubicBezTo>
                      <a:pt x="2678546" y="22253"/>
                      <a:pt x="2676704" y="24914"/>
                      <a:pt x="2674144" y="26194"/>
                    </a:cubicBezTo>
                    <a:cubicBezTo>
                      <a:pt x="2670729" y="27901"/>
                      <a:pt x="2660525" y="30194"/>
                      <a:pt x="2657475" y="30956"/>
                    </a:cubicBezTo>
                    <a:cubicBezTo>
                      <a:pt x="2655094" y="32544"/>
                      <a:pt x="2652891" y="34439"/>
                      <a:pt x="2650331" y="35719"/>
                    </a:cubicBezTo>
                    <a:cubicBezTo>
                      <a:pt x="2637384" y="42193"/>
                      <a:pt x="2601389" y="40422"/>
                      <a:pt x="2600325" y="40481"/>
                    </a:cubicBezTo>
                    <a:cubicBezTo>
                      <a:pt x="2578001" y="47924"/>
                      <a:pt x="2616150" y="35861"/>
                      <a:pt x="2559844" y="45244"/>
                    </a:cubicBezTo>
                    <a:cubicBezTo>
                      <a:pt x="2556343" y="45828"/>
                      <a:pt x="2553563" y="48564"/>
                      <a:pt x="2550319" y="50006"/>
                    </a:cubicBezTo>
                    <a:cubicBezTo>
                      <a:pt x="2546413" y="51742"/>
                      <a:pt x="2542235" y="52857"/>
                      <a:pt x="2538412" y="54769"/>
                    </a:cubicBezTo>
                    <a:cubicBezTo>
                      <a:pt x="2521966" y="62992"/>
                      <a:pt x="2541570" y="56955"/>
                      <a:pt x="2521744" y="61913"/>
                    </a:cubicBezTo>
                    <a:cubicBezTo>
                      <a:pt x="2519363" y="63500"/>
                      <a:pt x="2517280" y="65670"/>
                      <a:pt x="2514600" y="66675"/>
                    </a:cubicBezTo>
                    <a:cubicBezTo>
                      <a:pt x="2510810" y="68096"/>
                      <a:pt x="2506620" y="68074"/>
                      <a:pt x="2502694" y="69056"/>
                    </a:cubicBezTo>
                    <a:cubicBezTo>
                      <a:pt x="2500259" y="69665"/>
                      <a:pt x="2498000" y="70893"/>
                      <a:pt x="2495550" y="71438"/>
                    </a:cubicBezTo>
                    <a:cubicBezTo>
                      <a:pt x="2490837" y="72485"/>
                      <a:pt x="2486025" y="73025"/>
                      <a:pt x="2481262" y="73819"/>
                    </a:cubicBezTo>
                    <a:cubicBezTo>
                      <a:pt x="2449972" y="84249"/>
                      <a:pt x="2458256" y="74990"/>
                      <a:pt x="2447925" y="90488"/>
                    </a:cubicBezTo>
                    <a:cubicBezTo>
                      <a:pt x="2447131" y="97632"/>
                      <a:pt x="2448952" y="105591"/>
                      <a:pt x="2445544" y="111919"/>
                    </a:cubicBezTo>
                    <a:cubicBezTo>
                      <a:pt x="2442830" y="116959"/>
                      <a:pt x="2431256" y="121444"/>
                      <a:pt x="2431256" y="121444"/>
                    </a:cubicBezTo>
                    <a:cubicBezTo>
                      <a:pt x="2429669" y="125413"/>
                      <a:pt x="2427619" y="129226"/>
                      <a:pt x="2426494" y="133350"/>
                    </a:cubicBezTo>
                    <a:cubicBezTo>
                      <a:pt x="2425224" y="138008"/>
                      <a:pt x="2425969" y="143181"/>
                      <a:pt x="2424112" y="147638"/>
                    </a:cubicBezTo>
                    <a:cubicBezTo>
                      <a:pt x="2420044" y="157401"/>
                      <a:pt x="2414324" y="162188"/>
                      <a:pt x="2407444" y="169069"/>
                    </a:cubicBezTo>
                    <a:cubicBezTo>
                      <a:pt x="2401091" y="188121"/>
                      <a:pt x="2410620" y="165893"/>
                      <a:pt x="2397919" y="178594"/>
                    </a:cubicBezTo>
                    <a:cubicBezTo>
                      <a:pt x="2396144" y="180369"/>
                      <a:pt x="2396660" y="183493"/>
                      <a:pt x="2395537" y="185738"/>
                    </a:cubicBezTo>
                    <a:cubicBezTo>
                      <a:pt x="2394257" y="188297"/>
                      <a:pt x="2392362" y="190500"/>
                      <a:pt x="2390775" y="192881"/>
                    </a:cubicBezTo>
                    <a:cubicBezTo>
                      <a:pt x="2389981" y="199231"/>
                      <a:pt x="2390078" y="205757"/>
                      <a:pt x="2388394" y="211931"/>
                    </a:cubicBezTo>
                    <a:cubicBezTo>
                      <a:pt x="2387641" y="214692"/>
                      <a:pt x="2385295" y="216746"/>
                      <a:pt x="2383631" y="219075"/>
                    </a:cubicBezTo>
                    <a:cubicBezTo>
                      <a:pt x="2381324" y="222304"/>
                      <a:pt x="2378868" y="225425"/>
                      <a:pt x="2376487" y="228600"/>
                    </a:cubicBezTo>
                    <a:cubicBezTo>
                      <a:pt x="2373024" y="238990"/>
                      <a:pt x="2373254" y="242481"/>
                      <a:pt x="2366962" y="250031"/>
                    </a:cubicBezTo>
                    <a:cubicBezTo>
                      <a:pt x="2364806" y="252618"/>
                      <a:pt x="2362200" y="254794"/>
                      <a:pt x="2359819" y="257175"/>
                    </a:cubicBezTo>
                    <a:cubicBezTo>
                      <a:pt x="2359173" y="260402"/>
                      <a:pt x="2356495" y="274768"/>
                      <a:pt x="2355056" y="278606"/>
                    </a:cubicBezTo>
                    <a:cubicBezTo>
                      <a:pt x="2345714" y="303521"/>
                      <a:pt x="2354029" y="273197"/>
                      <a:pt x="2347912" y="297656"/>
                    </a:cubicBezTo>
                    <a:cubicBezTo>
                      <a:pt x="2346325" y="314325"/>
                      <a:pt x="2346782" y="331317"/>
                      <a:pt x="2343150" y="347663"/>
                    </a:cubicBezTo>
                    <a:cubicBezTo>
                      <a:pt x="2341908" y="353250"/>
                      <a:pt x="2335435" y="356520"/>
                      <a:pt x="2333625" y="361950"/>
                    </a:cubicBezTo>
                    <a:cubicBezTo>
                      <a:pt x="2329717" y="373674"/>
                      <a:pt x="2331657" y="366618"/>
                      <a:pt x="2328862" y="383381"/>
                    </a:cubicBezTo>
                    <a:cubicBezTo>
                      <a:pt x="2330450" y="387350"/>
                      <a:pt x="2332837" y="391086"/>
                      <a:pt x="2333625" y="395288"/>
                    </a:cubicBezTo>
                    <a:cubicBezTo>
                      <a:pt x="2340169" y="430186"/>
                      <a:pt x="2329868" y="412275"/>
                      <a:pt x="2340769" y="428625"/>
                    </a:cubicBezTo>
                    <a:cubicBezTo>
                      <a:pt x="2338388" y="430213"/>
                      <a:pt x="2336185" y="432108"/>
                      <a:pt x="2333625" y="433388"/>
                    </a:cubicBezTo>
                    <a:cubicBezTo>
                      <a:pt x="2331380" y="434511"/>
                      <a:pt x="2328831" y="434888"/>
                      <a:pt x="2326481" y="435769"/>
                    </a:cubicBezTo>
                    <a:cubicBezTo>
                      <a:pt x="2322479" y="437270"/>
                      <a:pt x="2318398" y="438619"/>
                      <a:pt x="2314575" y="440531"/>
                    </a:cubicBezTo>
                    <a:cubicBezTo>
                      <a:pt x="2297832" y="448902"/>
                      <a:pt x="2319670" y="443254"/>
                      <a:pt x="2293144" y="447675"/>
                    </a:cubicBezTo>
                    <a:cubicBezTo>
                      <a:pt x="2289969" y="449263"/>
                      <a:pt x="2286663" y="450612"/>
                      <a:pt x="2283619" y="452438"/>
                    </a:cubicBezTo>
                    <a:cubicBezTo>
                      <a:pt x="2278711" y="455383"/>
                      <a:pt x="2269331" y="461963"/>
                      <a:pt x="2269331" y="461963"/>
                    </a:cubicBezTo>
                    <a:cubicBezTo>
                      <a:pt x="2267744" y="464344"/>
                      <a:pt x="2266804" y="467318"/>
                      <a:pt x="2264569" y="469106"/>
                    </a:cubicBezTo>
                    <a:cubicBezTo>
                      <a:pt x="2262609" y="470674"/>
                      <a:pt x="2259670" y="470365"/>
                      <a:pt x="2257425" y="471488"/>
                    </a:cubicBezTo>
                    <a:cubicBezTo>
                      <a:pt x="2254865" y="472768"/>
                      <a:pt x="2252662" y="474663"/>
                      <a:pt x="2250281" y="476250"/>
                    </a:cubicBezTo>
                    <a:cubicBezTo>
                      <a:pt x="2247246" y="480803"/>
                      <a:pt x="2243312" y="487717"/>
                      <a:pt x="2238375" y="490538"/>
                    </a:cubicBezTo>
                    <a:cubicBezTo>
                      <a:pt x="2235533" y="492162"/>
                      <a:pt x="2232025" y="492125"/>
                      <a:pt x="2228850" y="492919"/>
                    </a:cubicBezTo>
                    <a:cubicBezTo>
                      <a:pt x="2228056" y="505619"/>
                      <a:pt x="2229383" y="518632"/>
                      <a:pt x="2226469" y="531019"/>
                    </a:cubicBezTo>
                    <a:cubicBezTo>
                      <a:pt x="2225894" y="533462"/>
                      <a:pt x="2221739" y="532710"/>
                      <a:pt x="2219325" y="533400"/>
                    </a:cubicBezTo>
                    <a:cubicBezTo>
                      <a:pt x="2198420" y="539372"/>
                      <a:pt x="2219765" y="532458"/>
                      <a:pt x="2202656" y="538163"/>
                    </a:cubicBezTo>
                    <a:cubicBezTo>
                      <a:pt x="2198687" y="537369"/>
                      <a:pt x="2194118" y="538026"/>
                      <a:pt x="2190750" y="535781"/>
                    </a:cubicBezTo>
                    <a:cubicBezTo>
                      <a:pt x="2188662" y="534389"/>
                      <a:pt x="2190144" y="530413"/>
                      <a:pt x="2188369" y="528638"/>
                    </a:cubicBezTo>
                    <a:cubicBezTo>
                      <a:pt x="2180182" y="520451"/>
                      <a:pt x="2175920" y="519726"/>
                      <a:pt x="2166937" y="516731"/>
                    </a:cubicBezTo>
                    <a:cubicBezTo>
                      <a:pt x="2161381" y="533400"/>
                      <a:pt x="2166938" y="529432"/>
                      <a:pt x="2155031" y="533400"/>
                    </a:cubicBezTo>
                    <a:cubicBezTo>
                      <a:pt x="2139772" y="543573"/>
                      <a:pt x="2152291" y="532568"/>
                      <a:pt x="2145506" y="561975"/>
                    </a:cubicBezTo>
                    <a:cubicBezTo>
                      <a:pt x="2144418" y="566691"/>
                      <a:pt x="2133096" y="576767"/>
                      <a:pt x="2131219" y="578644"/>
                    </a:cubicBezTo>
                    <a:cubicBezTo>
                      <a:pt x="2129673" y="584828"/>
                      <a:pt x="2126694" y="589495"/>
                      <a:pt x="2131219" y="595313"/>
                    </a:cubicBezTo>
                    <a:cubicBezTo>
                      <a:pt x="2135354" y="600629"/>
                      <a:pt x="2145506" y="609600"/>
                      <a:pt x="2145506" y="609600"/>
                    </a:cubicBezTo>
                    <a:cubicBezTo>
                      <a:pt x="2149175" y="624279"/>
                      <a:pt x="2151165" y="627892"/>
                      <a:pt x="2145506" y="647700"/>
                    </a:cubicBezTo>
                    <a:cubicBezTo>
                      <a:pt x="2144720" y="650452"/>
                      <a:pt x="2140691" y="650799"/>
                      <a:pt x="2138362" y="652463"/>
                    </a:cubicBezTo>
                    <a:cubicBezTo>
                      <a:pt x="2111499" y="671650"/>
                      <a:pt x="2142297" y="651686"/>
                      <a:pt x="2121694" y="661988"/>
                    </a:cubicBezTo>
                    <a:cubicBezTo>
                      <a:pt x="2119134" y="663268"/>
                      <a:pt x="2117035" y="665330"/>
                      <a:pt x="2114550" y="666750"/>
                    </a:cubicBezTo>
                    <a:cubicBezTo>
                      <a:pt x="2111468" y="668511"/>
                      <a:pt x="2108107" y="669752"/>
                      <a:pt x="2105025" y="671513"/>
                    </a:cubicBezTo>
                    <a:cubicBezTo>
                      <a:pt x="2092103" y="678897"/>
                      <a:pt x="2103832" y="674292"/>
                      <a:pt x="2090737" y="678656"/>
                    </a:cubicBezTo>
                    <a:cubicBezTo>
                      <a:pt x="2076262" y="688308"/>
                      <a:pt x="2091642" y="679210"/>
                      <a:pt x="2074069" y="685800"/>
                    </a:cubicBezTo>
                    <a:cubicBezTo>
                      <a:pt x="2070745" y="687046"/>
                      <a:pt x="2068003" y="689765"/>
                      <a:pt x="2064544" y="690563"/>
                    </a:cubicBezTo>
                    <a:cubicBezTo>
                      <a:pt x="2057540" y="692179"/>
                      <a:pt x="2050256" y="692150"/>
                      <a:pt x="2043112" y="692944"/>
                    </a:cubicBezTo>
                    <a:cubicBezTo>
                      <a:pt x="2039143" y="695325"/>
                      <a:pt x="2035346" y="698018"/>
                      <a:pt x="2031206" y="700088"/>
                    </a:cubicBezTo>
                    <a:cubicBezTo>
                      <a:pt x="2011486" y="709948"/>
                      <a:pt x="2037393" y="693582"/>
                      <a:pt x="2016919" y="707231"/>
                    </a:cubicBezTo>
                    <a:cubicBezTo>
                      <a:pt x="2015331" y="709612"/>
                      <a:pt x="2014310" y="712490"/>
                      <a:pt x="2012156" y="714375"/>
                    </a:cubicBezTo>
                    <a:cubicBezTo>
                      <a:pt x="2007849" y="718144"/>
                      <a:pt x="1997869" y="723900"/>
                      <a:pt x="1997869" y="723900"/>
                    </a:cubicBezTo>
                    <a:cubicBezTo>
                      <a:pt x="1997075" y="741363"/>
                      <a:pt x="1997570" y="758932"/>
                      <a:pt x="1995487" y="776288"/>
                    </a:cubicBezTo>
                    <a:cubicBezTo>
                      <a:pt x="1995146" y="779129"/>
                      <a:pt x="1993106" y="781844"/>
                      <a:pt x="1990725" y="783431"/>
                    </a:cubicBezTo>
                    <a:cubicBezTo>
                      <a:pt x="1988002" y="785246"/>
                      <a:pt x="1984375" y="785019"/>
                      <a:pt x="1981200" y="785813"/>
                    </a:cubicBezTo>
                    <a:cubicBezTo>
                      <a:pt x="1978819" y="787400"/>
                      <a:pt x="1976616" y="789295"/>
                      <a:pt x="1974056" y="790575"/>
                    </a:cubicBezTo>
                    <a:cubicBezTo>
                      <a:pt x="1966715" y="794245"/>
                      <a:pt x="1954426" y="794517"/>
                      <a:pt x="1947862" y="795338"/>
                    </a:cubicBezTo>
                    <a:cubicBezTo>
                      <a:pt x="1944687" y="796925"/>
                      <a:pt x="1941705" y="798977"/>
                      <a:pt x="1938337" y="800100"/>
                    </a:cubicBezTo>
                    <a:cubicBezTo>
                      <a:pt x="1932127" y="802170"/>
                      <a:pt x="1925602" y="803141"/>
                      <a:pt x="1919287" y="804863"/>
                    </a:cubicBezTo>
                    <a:cubicBezTo>
                      <a:pt x="1916866" y="805523"/>
                      <a:pt x="1914389" y="806122"/>
                      <a:pt x="1912144" y="807244"/>
                    </a:cubicBezTo>
                    <a:cubicBezTo>
                      <a:pt x="1909584" y="808524"/>
                      <a:pt x="1907381" y="810419"/>
                      <a:pt x="1905000" y="812006"/>
                    </a:cubicBezTo>
                    <a:cubicBezTo>
                      <a:pt x="1894347" y="827984"/>
                      <a:pt x="1906896" y="812329"/>
                      <a:pt x="1893094" y="821531"/>
                    </a:cubicBezTo>
                    <a:cubicBezTo>
                      <a:pt x="1887594" y="825198"/>
                      <a:pt x="1884701" y="830548"/>
                      <a:pt x="1881187" y="835819"/>
                    </a:cubicBezTo>
                    <a:cubicBezTo>
                      <a:pt x="1881981" y="838200"/>
                      <a:pt x="1882001" y="841003"/>
                      <a:pt x="1883569" y="842963"/>
                    </a:cubicBezTo>
                    <a:cubicBezTo>
                      <a:pt x="1885357" y="845198"/>
                      <a:pt x="1888514" y="845893"/>
                      <a:pt x="1890712" y="847725"/>
                    </a:cubicBezTo>
                    <a:cubicBezTo>
                      <a:pt x="1893299" y="849881"/>
                      <a:pt x="1895475" y="852488"/>
                      <a:pt x="1897856" y="854869"/>
                    </a:cubicBezTo>
                    <a:cubicBezTo>
                      <a:pt x="1897062" y="861219"/>
                      <a:pt x="1896029" y="867544"/>
                      <a:pt x="1895475" y="873919"/>
                    </a:cubicBezTo>
                    <a:cubicBezTo>
                      <a:pt x="1894441" y="885807"/>
                      <a:pt x="1894955" y="897851"/>
                      <a:pt x="1893094" y="909638"/>
                    </a:cubicBezTo>
                    <a:cubicBezTo>
                      <a:pt x="1891919" y="917081"/>
                      <a:pt x="1886009" y="921485"/>
                      <a:pt x="1881187" y="926307"/>
                    </a:cubicBezTo>
                    <a:cubicBezTo>
                      <a:pt x="1879600" y="929482"/>
                      <a:pt x="1878186" y="932750"/>
                      <a:pt x="1876425" y="935832"/>
                    </a:cubicBezTo>
                    <a:cubicBezTo>
                      <a:pt x="1875005" y="938317"/>
                      <a:pt x="1872942" y="940415"/>
                      <a:pt x="1871662" y="942975"/>
                    </a:cubicBezTo>
                    <a:cubicBezTo>
                      <a:pt x="1870539" y="945220"/>
                      <a:pt x="1870403" y="947874"/>
                      <a:pt x="1869281" y="950119"/>
                    </a:cubicBezTo>
                    <a:cubicBezTo>
                      <a:pt x="1866525" y="955632"/>
                      <a:pt x="1861984" y="960457"/>
                      <a:pt x="1857375" y="964407"/>
                    </a:cubicBezTo>
                    <a:cubicBezTo>
                      <a:pt x="1854362" y="966990"/>
                      <a:pt x="1851685" y="970527"/>
                      <a:pt x="1847850" y="971550"/>
                    </a:cubicBezTo>
                    <a:cubicBezTo>
                      <a:pt x="1839379" y="973809"/>
                      <a:pt x="1830387" y="973138"/>
                      <a:pt x="1821656" y="973932"/>
                    </a:cubicBezTo>
                    <a:cubicBezTo>
                      <a:pt x="1819275" y="974726"/>
                      <a:pt x="1816757" y="975191"/>
                      <a:pt x="1814512" y="976313"/>
                    </a:cubicBezTo>
                    <a:cubicBezTo>
                      <a:pt x="1811952" y="977593"/>
                      <a:pt x="1809999" y="979948"/>
                      <a:pt x="1807369" y="981075"/>
                    </a:cubicBezTo>
                    <a:cubicBezTo>
                      <a:pt x="1804361" y="982364"/>
                      <a:pt x="1801019" y="982663"/>
                      <a:pt x="1797844" y="983457"/>
                    </a:cubicBezTo>
                    <a:cubicBezTo>
                      <a:pt x="1787197" y="1004752"/>
                      <a:pt x="1786074" y="995772"/>
                      <a:pt x="1790700" y="1009650"/>
                    </a:cubicBezTo>
                    <a:cubicBezTo>
                      <a:pt x="1789075" y="1014527"/>
                      <a:pt x="1787818" y="1020387"/>
                      <a:pt x="1783556" y="1023938"/>
                    </a:cubicBezTo>
                    <a:cubicBezTo>
                      <a:pt x="1780829" y="1026210"/>
                      <a:pt x="1777206" y="1027113"/>
                      <a:pt x="1774031" y="1028700"/>
                    </a:cubicBezTo>
                    <a:cubicBezTo>
                      <a:pt x="1770432" y="1035899"/>
                      <a:pt x="1767768" y="1043738"/>
                      <a:pt x="1759744" y="1047750"/>
                    </a:cubicBezTo>
                    <a:cubicBezTo>
                      <a:pt x="1755425" y="1049909"/>
                      <a:pt x="1750219" y="1049338"/>
                      <a:pt x="1745456" y="1050132"/>
                    </a:cubicBezTo>
                    <a:cubicBezTo>
                      <a:pt x="1739106" y="1053307"/>
                      <a:pt x="1731426" y="1054637"/>
                      <a:pt x="1726406" y="1059657"/>
                    </a:cubicBezTo>
                    <a:cubicBezTo>
                      <a:pt x="1707962" y="1078100"/>
                      <a:pt x="1717191" y="1073839"/>
                      <a:pt x="1702594" y="1078707"/>
                    </a:cubicBezTo>
                    <a:cubicBezTo>
                      <a:pt x="1683185" y="1093262"/>
                      <a:pt x="1699753" y="1083523"/>
                      <a:pt x="1659731" y="1088232"/>
                    </a:cubicBezTo>
                    <a:cubicBezTo>
                      <a:pt x="1657238" y="1088525"/>
                      <a:pt x="1655068" y="1090231"/>
                      <a:pt x="1652587" y="1090613"/>
                    </a:cubicBezTo>
                    <a:cubicBezTo>
                      <a:pt x="1644703" y="1091826"/>
                      <a:pt x="1636712" y="1092200"/>
                      <a:pt x="1628775" y="1092994"/>
                    </a:cubicBezTo>
                    <a:cubicBezTo>
                      <a:pt x="1623481" y="1108878"/>
                      <a:pt x="1631536" y="1091725"/>
                      <a:pt x="1612106" y="1102519"/>
                    </a:cubicBezTo>
                    <a:cubicBezTo>
                      <a:pt x="1604873" y="1106537"/>
                      <a:pt x="1605989" y="1114363"/>
                      <a:pt x="1600200" y="1119188"/>
                    </a:cubicBezTo>
                    <a:cubicBezTo>
                      <a:pt x="1597473" y="1121460"/>
                      <a:pt x="1593850" y="1122363"/>
                      <a:pt x="1590675" y="1123950"/>
                    </a:cubicBezTo>
                    <a:cubicBezTo>
                      <a:pt x="1577975" y="1123156"/>
                      <a:pt x="1564983" y="1124389"/>
                      <a:pt x="1552575" y="1121569"/>
                    </a:cubicBezTo>
                    <a:cubicBezTo>
                      <a:pt x="1546993" y="1120300"/>
                      <a:pt x="1538287" y="1112044"/>
                      <a:pt x="1538287" y="1112044"/>
                    </a:cubicBezTo>
                    <a:cubicBezTo>
                      <a:pt x="1537493" y="1109663"/>
                      <a:pt x="1538200" y="1105919"/>
                      <a:pt x="1535906" y="1104900"/>
                    </a:cubicBezTo>
                    <a:cubicBezTo>
                      <a:pt x="1530058" y="1102301"/>
                      <a:pt x="1521381" y="1107044"/>
                      <a:pt x="1516856" y="1102519"/>
                    </a:cubicBezTo>
                    <a:cubicBezTo>
                      <a:pt x="1512331" y="1097994"/>
                      <a:pt x="1517074" y="1089317"/>
                      <a:pt x="1514475" y="1083469"/>
                    </a:cubicBezTo>
                    <a:cubicBezTo>
                      <a:pt x="1513456" y="1081175"/>
                      <a:pt x="1509712" y="1081882"/>
                      <a:pt x="1507331" y="1081088"/>
                    </a:cubicBezTo>
                    <a:cubicBezTo>
                      <a:pt x="1485106" y="1081882"/>
                      <a:pt x="1462852" y="1082082"/>
                      <a:pt x="1440656" y="1083469"/>
                    </a:cubicBezTo>
                    <a:cubicBezTo>
                      <a:pt x="1437390" y="1083673"/>
                      <a:pt x="1434371" y="1086313"/>
                      <a:pt x="1431131" y="1085850"/>
                    </a:cubicBezTo>
                    <a:cubicBezTo>
                      <a:pt x="1422928" y="1084678"/>
                      <a:pt x="1415256" y="1081088"/>
                      <a:pt x="1407319" y="1078707"/>
                    </a:cubicBezTo>
                    <a:cubicBezTo>
                      <a:pt x="1404938" y="1077119"/>
                      <a:pt x="1402660" y="1075364"/>
                      <a:pt x="1400175" y="1073944"/>
                    </a:cubicBezTo>
                    <a:cubicBezTo>
                      <a:pt x="1397093" y="1072183"/>
                      <a:pt x="1393377" y="1071454"/>
                      <a:pt x="1390650" y="1069182"/>
                    </a:cubicBezTo>
                    <a:cubicBezTo>
                      <a:pt x="1388451" y="1067350"/>
                      <a:pt x="1387475" y="1064419"/>
                      <a:pt x="1385887" y="1062038"/>
                    </a:cubicBezTo>
                    <a:cubicBezTo>
                      <a:pt x="1385093" y="1058863"/>
                      <a:pt x="1384405" y="1055660"/>
                      <a:pt x="1383506" y="1052513"/>
                    </a:cubicBezTo>
                    <a:cubicBezTo>
                      <a:pt x="1382816" y="1050099"/>
                      <a:pt x="1381669" y="1047819"/>
                      <a:pt x="1381125" y="1045369"/>
                    </a:cubicBezTo>
                    <a:cubicBezTo>
                      <a:pt x="1380078" y="1040656"/>
                      <a:pt x="1380903" y="1035400"/>
                      <a:pt x="1378744" y="1031082"/>
                    </a:cubicBezTo>
                    <a:cubicBezTo>
                      <a:pt x="1377464" y="1028522"/>
                      <a:pt x="1373981" y="1027907"/>
                      <a:pt x="1371600" y="1026319"/>
                    </a:cubicBezTo>
                    <a:cubicBezTo>
                      <a:pt x="1364997" y="1006508"/>
                      <a:pt x="1375046" y="1038078"/>
                      <a:pt x="1366837" y="1002507"/>
                    </a:cubicBezTo>
                    <a:cubicBezTo>
                      <a:pt x="1365708" y="997615"/>
                      <a:pt x="1363292" y="993089"/>
                      <a:pt x="1362075" y="988219"/>
                    </a:cubicBezTo>
                    <a:cubicBezTo>
                      <a:pt x="1360865" y="983377"/>
                      <a:pt x="1359364" y="976339"/>
                      <a:pt x="1357312" y="971550"/>
                    </a:cubicBezTo>
                    <a:cubicBezTo>
                      <a:pt x="1353684" y="963086"/>
                      <a:pt x="1352573" y="962060"/>
                      <a:pt x="1347787" y="954882"/>
                    </a:cubicBezTo>
                    <a:cubicBezTo>
                      <a:pt x="1343454" y="941881"/>
                      <a:pt x="1349037" y="951935"/>
                      <a:pt x="1335881" y="945357"/>
                    </a:cubicBezTo>
                    <a:cubicBezTo>
                      <a:pt x="1332331" y="943582"/>
                      <a:pt x="1330255" y="938956"/>
                      <a:pt x="1326356" y="938213"/>
                    </a:cubicBezTo>
                    <a:cubicBezTo>
                      <a:pt x="1313078" y="935684"/>
                      <a:pt x="1299369" y="936626"/>
                      <a:pt x="1285875" y="935832"/>
                    </a:cubicBezTo>
                    <a:cubicBezTo>
                      <a:pt x="1284287" y="925513"/>
                      <a:pt x="1283036" y="915137"/>
                      <a:pt x="1281112" y="904875"/>
                    </a:cubicBezTo>
                    <a:cubicBezTo>
                      <a:pt x="1279913" y="898479"/>
                      <a:pt x="1277744" y="895873"/>
                      <a:pt x="1273969" y="890588"/>
                    </a:cubicBezTo>
                    <a:cubicBezTo>
                      <a:pt x="1266334" y="879898"/>
                      <a:pt x="1268334" y="882572"/>
                      <a:pt x="1259681" y="873919"/>
                    </a:cubicBezTo>
                    <a:cubicBezTo>
                      <a:pt x="1254125" y="874713"/>
                      <a:pt x="1248625" y="876300"/>
                      <a:pt x="1243012" y="876300"/>
                    </a:cubicBezTo>
                    <a:cubicBezTo>
                      <a:pt x="1233236" y="876300"/>
                      <a:pt x="1221565" y="875613"/>
                      <a:pt x="1212056" y="871538"/>
                    </a:cubicBezTo>
                    <a:cubicBezTo>
                      <a:pt x="1208793" y="870140"/>
                      <a:pt x="1205706" y="868363"/>
                      <a:pt x="1202531" y="866775"/>
                    </a:cubicBezTo>
                    <a:cubicBezTo>
                      <a:pt x="1196589" y="858853"/>
                      <a:pt x="1193739" y="857620"/>
                      <a:pt x="1193006" y="847725"/>
                    </a:cubicBezTo>
                    <a:cubicBezTo>
                      <a:pt x="1188719" y="789849"/>
                      <a:pt x="1208208" y="798816"/>
                      <a:pt x="1183481" y="790575"/>
                    </a:cubicBezTo>
                    <a:cubicBezTo>
                      <a:pt x="1176337" y="791369"/>
                      <a:pt x="1169054" y="791340"/>
                      <a:pt x="1162050" y="792956"/>
                    </a:cubicBezTo>
                    <a:cubicBezTo>
                      <a:pt x="1158591" y="793754"/>
                      <a:pt x="1155788" y="796321"/>
                      <a:pt x="1152525" y="797719"/>
                    </a:cubicBezTo>
                    <a:cubicBezTo>
                      <a:pt x="1150218" y="798708"/>
                      <a:pt x="1147762" y="799306"/>
                      <a:pt x="1145381" y="800100"/>
                    </a:cubicBezTo>
                    <a:cubicBezTo>
                      <a:pt x="1144587" y="802481"/>
                      <a:pt x="1145179" y="805999"/>
                      <a:pt x="1143000" y="807244"/>
                    </a:cubicBezTo>
                    <a:cubicBezTo>
                      <a:pt x="1138808" y="809640"/>
                      <a:pt x="1133447" y="808678"/>
                      <a:pt x="1128712" y="809625"/>
                    </a:cubicBezTo>
                    <a:cubicBezTo>
                      <a:pt x="1121231" y="811121"/>
                      <a:pt x="1118856" y="812116"/>
                      <a:pt x="1112044" y="814388"/>
                    </a:cubicBezTo>
                    <a:cubicBezTo>
                      <a:pt x="1109663" y="812007"/>
                      <a:pt x="1106768" y="810046"/>
                      <a:pt x="1104900" y="807244"/>
                    </a:cubicBezTo>
                    <a:cubicBezTo>
                      <a:pt x="1103508" y="805155"/>
                      <a:pt x="1103240" y="802504"/>
                      <a:pt x="1102519" y="800100"/>
                    </a:cubicBezTo>
                    <a:cubicBezTo>
                      <a:pt x="1100858" y="794565"/>
                      <a:pt x="1100340" y="788600"/>
                      <a:pt x="1097756" y="783431"/>
                    </a:cubicBezTo>
                    <a:cubicBezTo>
                      <a:pt x="1093107" y="774133"/>
                      <a:pt x="1089205" y="776950"/>
                      <a:pt x="1081087" y="773906"/>
                    </a:cubicBezTo>
                    <a:cubicBezTo>
                      <a:pt x="1077763" y="772660"/>
                      <a:pt x="1074737" y="770731"/>
                      <a:pt x="1071562" y="769144"/>
                    </a:cubicBezTo>
                    <a:lnTo>
                      <a:pt x="1033462" y="771525"/>
                    </a:lnTo>
                    <a:cubicBezTo>
                      <a:pt x="1029645" y="772872"/>
                      <a:pt x="1031959" y="779480"/>
                      <a:pt x="1031081" y="783431"/>
                    </a:cubicBezTo>
                    <a:cubicBezTo>
                      <a:pt x="1030371" y="786626"/>
                      <a:pt x="1030324" y="790114"/>
                      <a:pt x="1028700" y="792956"/>
                    </a:cubicBezTo>
                    <a:cubicBezTo>
                      <a:pt x="1027029" y="795880"/>
                      <a:pt x="1023712" y="797513"/>
                      <a:pt x="1021556" y="800100"/>
                    </a:cubicBezTo>
                    <a:cubicBezTo>
                      <a:pt x="1019724" y="802299"/>
                      <a:pt x="1018381" y="804863"/>
                      <a:pt x="1016794" y="807244"/>
                    </a:cubicBezTo>
                    <a:cubicBezTo>
                      <a:pt x="1016000" y="810419"/>
                      <a:pt x="1016036" y="813927"/>
                      <a:pt x="1014412" y="816769"/>
                    </a:cubicBezTo>
                    <a:cubicBezTo>
                      <a:pt x="1012741" y="819693"/>
                      <a:pt x="1009425" y="821326"/>
                      <a:pt x="1007269" y="823913"/>
                    </a:cubicBezTo>
                    <a:cubicBezTo>
                      <a:pt x="1005437" y="826111"/>
                      <a:pt x="1004094" y="828675"/>
                      <a:pt x="1002506" y="831056"/>
                    </a:cubicBezTo>
                    <a:cubicBezTo>
                      <a:pt x="996157" y="850107"/>
                      <a:pt x="1005681" y="827881"/>
                      <a:pt x="992981" y="840581"/>
                    </a:cubicBezTo>
                    <a:cubicBezTo>
                      <a:pt x="980279" y="853283"/>
                      <a:pt x="1002509" y="843754"/>
                      <a:pt x="983456" y="850107"/>
                    </a:cubicBezTo>
                    <a:cubicBezTo>
                      <a:pt x="979520" y="867820"/>
                      <a:pt x="977587" y="880896"/>
                      <a:pt x="969169" y="897732"/>
                    </a:cubicBezTo>
                    <a:cubicBezTo>
                      <a:pt x="967663" y="900744"/>
                      <a:pt x="964406" y="902494"/>
                      <a:pt x="962025" y="904875"/>
                    </a:cubicBezTo>
                    <a:cubicBezTo>
                      <a:pt x="954592" y="927178"/>
                      <a:pt x="966769" y="894192"/>
                      <a:pt x="952500" y="919163"/>
                    </a:cubicBezTo>
                    <a:cubicBezTo>
                      <a:pt x="944761" y="932706"/>
                      <a:pt x="956866" y="926439"/>
                      <a:pt x="942975" y="931069"/>
                    </a:cubicBezTo>
                    <a:cubicBezTo>
                      <a:pt x="940594" y="935038"/>
                      <a:pt x="940281" y="941704"/>
                      <a:pt x="935831" y="942975"/>
                    </a:cubicBezTo>
                    <a:cubicBezTo>
                      <a:pt x="918272" y="947992"/>
                      <a:pt x="913183" y="942958"/>
                      <a:pt x="902494" y="935832"/>
                    </a:cubicBezTo>
                    <a:cubicBezTo>
                      <a:pt x="885892" y="952433"/>
                      <a:pt x="894740" y="948486"/>
                      <a:pt x="878681" y="952500"/>
                    </a:cubicBezTo>
                    <a:cubicBezTo>
                      <a:pt x="875288" y="959286"/>
                      <a:pt x="865851" y="973760"/>
                      <a:pt x="876300" y="981075"/>
                    </a:cubicBezTo>
                    <a:cubicBezTo>
                      <a:pt x="882188" y="985197"/>
                      <a:pt x="890587" y="979488"/>
                      <a:pt x="897731" y="978694"/>
                    </a:cubicBezTo>
                    <a:cubicBezTo>
                      <a:pt x="906847" y="980973"/>
                      <a:pt x="908725" y="979707"/>
                      <a:pt x="914400" y="988219"/>
                    </a:cubicBezTo>
                    <a:cubicBezTo>
                      <a:pt x="915792" y="990308"/>
                      <a:pt x="915006" y="993588"/>
                      <a:pt x="916781" y="995363"/>
                    </a:cubicBezTo>
                    <a:cubicBezTo>
                      <a:pt x="918556" y="997138"/>
                      <a:pt x="921521" y="997023"/>
                      <a:pt x="923925" y="997744"/>
                    </a:cubicBezTo>
                    <a:cubicBezTo>
                      <a:pt x="938091" y="1001994"/>
                      <a:pt x="938187" y="1001905"/>
                      <a:pt x="950119" y="1004888"/>
                    </a:cubicBezTo>
                    <a:cubicBezTo>
                      <a:pt x="946944" y="1006475"/>
                      <a:pt x="943918" y="1008404"/>
                      <a:pt x="940594" y="1009650"/>
                    </a:cubicBezTo>
                    <a:cubicBezTo>
                      <a:pt x="934904" y="1011784"/>
                      <a:pt x="921728" y="1013589"/>
                      <a:pt x="916781" y="1014413"/>
                    </a:cubicBezTo>
                    <a:cubicBezTo>
                      <a:pt x="913606" y="1019175"/>
                      <a:pt x="910201" y="1023792"/>
                      <a:pt x="907256" y="1028700"/>
                    </a:cubicBezTo>
                    <a:cubicBezTo>
                      <a:pt x="905430" y="1031744"/>
                      <a:pt x="905221" y="1035952"/>
                      <a:pt x="902494" y="1038225"/>
                    </a:cubicBezTo>
                    <a:cubicBezTo>
                      <a:pt x="899980" y="1040320"/>
                      <a:pt x="896116" y="1039708"/>
                      <a:pt x="892969" y="1040607"/>
                    </a:cubicBezTo>
                    <a:cubicBezTo>
                      <a:pt x="890555" y="1041297"/>
                      <a:pt x="888206" y="1042194"/>
                      <a:pt x="885825" y="1042988"/>
                    </a:cubicBezTo>
                    <a:cubicBezTo>
                      <a:pt x="883444" y="1045369"/>
                      <a:pt x="881339" y="1048064"/>
                      <a:pt x="878681" y="1050132"/>
                    </a:cubicBezTo>
                    <a:cubicBezTo>
                      <a:pt x="874163" y="1053646"/>
                      <a:pt x="864394" y="1059657"/>
                      <a:pt x="864394" y="1059657"/>
                    </a:cubicBezTo>
                    <a:cubicBezTo>
                      <a:pt x="863881" y="1062223"/>
                      <a:pt x="862539" y="1076784"/>
                      <a:pt x="857250" y="1078707"/>
                    </a:cubicBezTo>
                    <a:cubicBezTo>
                      <a:pt x="850495" y="1081163"/>
                      <a:pt x="842957" y="1080248"/>
                      <a:pt x="835819" y="1081088"/>
                    </a:cubicBezTo>
                    <a:lnTo>
                      <a:pt x="816769" y="1083469"/>
                    </a:lnTo>
                    <a:cubicBezTo>
                      <a:pt x="791995" y="1095856"/>
                      <a:pt x="804764" y="1092114"/>
                      <a:pt x="778669" y="1095375"/>
                    </a:cubicBezTo>
                    <a:cubicBezTo>
                      <a:pt x="777081" y="1098550"/>
                      <a:pt x="775304" y="1101637"/>
                      <a:pt x="773906" y="1104900"/>
                    </a:cubicBezTo>
                    <a:cubicBezTo>
                      <a:pt x="772917" y="1107207"/>
                      <a:pt x="773093" y="1110084"/>
                      <a:pt x="771525" y="1112044"/>
                    </a:cubicBezTo>
                    <a:cubicBezTo>
                      <a:pt x="769737" y="1114279"/>
                      <a:pt x="766762" y="1115219"/>
                      <a:pt x="764381" y="1116807"/>
                    </a:cubicBezTo>
                    <a:cubicBezTo>
                      <a:pt x="756621" y="1140087"/>
                      <a:pt x="768967" y="1109398"/>
                      <a:pt x="754856" y="1126332"/>
                    </a:cubicBezTo>
                    <a:cubicBezTo>
                      <a:pt x="752120" y="1129616"/>
                      <a:pt x="752876" y="1134993"/>
                      <a:pt x="750094" y="1138238"/>
                    </a:cubicBezTo>
                    <a:cubicBezTo>
                      <a:pt x="747742" y="1140982"/>
                      <a:pt x="737276" y="1144098"/>
                      <a:pt x="733425" y="1145382"/>
                    </a:cubicBezTo>
                    <a:cubicBezTo>
                      <a:pt x="729241" y="1157935"/>
                      <a:pt x="733809" y="1147778"/>
                      <a:pt x="723900" y="1159669"/>
                    </a:cubicBezTo>
                    <a:cubicBezTo>
                      <a:pt x="707316" y="1179569"/>
                      <a:pt x="732871" y="1153077"/>
                      <a:pt x="711994" y="1173957"/>
                    </a:cubicBezTo>
                    <a:cubicBezTo>
                      <a:pt x="705642" y="1193005"/>
                      <a:pt x="715169" y="1170782"/>
                      <a:pt x="702469" y="1183482"/>
                    </a:cubicBezTo>
                    <a:cubicBezTo>
                      <a:pt x="689769" y="1196182"/>
                      <a:pt x="711992" y="1186655"/>
                      <a:pt x="692944" y="1193007"/>
                    </a:cubicBezTo>
                    <a:cubicBezTo>
                      <a:pt x="692015" y="1195794"/>
                      <a:pt x="686921" y="1213317"/>
                      <a:pt x="683419" y="1216819"/>
                    </a:cubicBezTo>
                    <a:cubicBezTo>
                      <a:pt x="679372" y="1220866"/>
                      <a:pt x="669131" y="1226344"/>
                      <a:pt x="669131" y="1226344"/>
                    </a:cubicBezTo>
                    <a:cubicBezTo>
                      <a:pt x="667544" y="1228725"/>
                      <a:pt x="666854" y="1232068"/>
                      <a:pt x="664369" y="1233488"/>
                    </a:cubicBezTo>
                    <a:cubicBezTo>
                      <a:pt x="660855" y="1235496"/>
                      <a:pt x="655572" y="1233278"/>
                      <a:pt x="652462" y="1235869"/>
                    </a:cubicBezTo>
                    <a:cubicBezTo>
                      <a:pt x="639948" y="1246297"/>
                      <a:pt x="667191" y="1250804"/>
                      <a:pt x="640556" y="1259682"/>
                    </a:cubicBezTo>
                    <a:lnTo>
                      <a:pt x="626269" y="1264444"/>
                    </a:lnTo>
                    <a:cubicBezTo>
                      <a:pt x="624940" y="1269759"/>
                      <a:pt x="624738" y="1280807"/>
                      <a:pt x="614362" y="1278732"/>
                    </a:cubicBezTo>
                    <a:cubicBezTo>
                      <a:pt x="611901" y="1278240"/>
                      <a:pt x="613549" y="1273548"/>
                      <a:pt x="611981" y="1271588"/>
                    </a:cubicBezTo>
                    <a:cubicBezTo>
                      <a:pt x="610193" y="1269353"/>
                      <a:pt x="607218" y="1268413"/>
                      <a:pt x="604837" y="1266825"/>
                    </a:cubicBezTo>
                    <a:cubicBezTo>
                      <a:pt x="597577" y="1245042"/>
                      <a:pt x="605538" y="1253212"/>
                      <a:pt x="590550" y="1257300"/>
                    </a:cubicBezTo>
                    <a:cubicBezTo>
                      <a:pt x="585135" y="1258777"/>
                      <a:pt x="579437" y="1258888"/>
                      <a:pt x="573881" y="1259682"/>
                    </a:cubicBezTo>
                    <a:cubicBezTo>
                      <a:pt x="571500" y="1258094"/>
                      <a:pt x="568401" y="1257248"/>
                      <a:pt x="566737" y="1254919"/>
                    </a:cubicBezTo>
                    <a:cubicBezTo>
                      <a:pt x="559724" y="1245101"/>
                      <a:pt x="561072" y="1229547"/>
                      <a:pt x="559594" y="1219200"/>
                    </a:cubicBezTo>
                    <a:cubicBezTo>
                      <a:pt x="559131" y="1215960"/>
                      <a:pt x="558006" y="1212850"/>
                      <a:pt x="557212" y="1209675"/>
                    </a:cubicBezTo>
                    <a:cubicBezTo>
                      <a:pt x="564761" y="1198354"/>
                      <a:pt x="561069" y="1205249"/>
                      <a:pt x="566737" y="1188244"/>
                    </a:cubicBezTo>
                    <a:lnTo>
                      <a:pt x="569119" y="1181100"/>
                    </a:lnTo>
                    <a:cubicBezTo>
                      <a:pt x="561194" y="1169216"/>
                      <a:pt x="565641" y="1178002"/>
                      <a:pt x="561975" y="1159669"/>
                    </a:cubicBezTo>
                    <a:cubicBezTo>
                      <a:pt x="559492" y="1147252"/>
                      <a:pt x="560241" y="1153599"/>
                      <a:pt x="557212" y="1143000"/>
                    </a:cubicBezTo>
                    <a:cubicBezTo>
                      <a:pt x="556313" y="1139853"/>
                      <a:pt x="555625" y="1136650"/>
                      <a:pt x="554831" y="1133475"/>
                    </a:cubicBezTo>
                    <a:cubicBezTo>
                      <a:pt x="549275" y="1134269"/>
                      <a:pt x="543291" y="1133577"/>
                      <a:pt x="538162" y="1135857"/>
                    </a:cubicBezTo>
                    <a:cubicBezTo>
                      <a:pt x="530213" y="1139390"/>
                      <a:pt x="535879" y="1145284"/>
                      <a:pt x="531019" y="1150144"/>
                    </a:cubicBezTo>
                    <a:cubicBezTo>
                      <a:pt x="529244" y="1151919"/>
                      <a:pt x="526256" y="1151731"/>
                      <a:pt x="523875" y="1152525"/>
                    </a:cubicBezTo>
                    <a:cubicBezTo>
                      <a:pt x="501563" y="1167401"/>
                      <a:pt x="539952" y="1143532"/>
                      <a:pt x="478631" y="1159669"/>
                    </a:cubicBezTo>
                    <a:cubicBezTo>
                      <a:pt x="474793" y="1160679"/>
                      <a:pt x="473868" y="1166019"/>
                      <a:pt x="471487" y="1169194"/>
                    </a:cubicBezTo>
                    <a:cubicBezTo>
                      <a:pt x="461168" y="1168400"/>
                      <a:pt x="449236" y="1172409"/>
                      <a:pt x="440531" y="1166813"/>
                    </a:cubicBezTo>
                    <a:cubicBezTo>
                      <a:pt x="435148" y="1163352"/>
                      <a:pt x="443678" y="1150988"/>
                      <a:pt x="438150" y="1147763"/>
                    </a:cubicBezTo>
                    <a:cubicBezTo>
                      <a:pt x="430577" y="1143345"/>
                      <a:pt x="420687" y="1149350"/>
                      <a:pt x="411956" y="1150144"/>
                    </a:cubicBezTo>
                    <a:cubicBezTo>
                      <a:pt x="401637" y="1149350"/>
                      <a:pt x="391269" y="1149047"/>
                      <a:pt x="381000" y="1147763"/>
                    </a:cubicBezTo>
                    <a:cubicBezTo>
                      <a:pt x="378509" y="1147452"/>
                      <a:pt x="375424" y="1147342"/>
                      <a:pt x="373856" y="1145382"/>
                    </a:cubicBezTo>
                    <a:cubicBezTo>
                      <a:pt x="371812" y="1142826"/>
                      <a:pt x="372269" y="1139032"/>
                      <a:pt x="371475" y="1135857"/>
                    </a:cubicBezTo>
                    <a:cubicBezTo>
                      <a:pt x="373062" y="1133476"/>
                      <a:pt x="375415" y="1131454"/>
                      <a:pt x="376237" y="1128713"/>
                    </a:cubicBezTo>
                    <a:cubicBezTo>
                      <a:pt x="384595" y="1100853"/>
                      <a:pt x="372665" y="1120976"/>
                      <a:pt x="383381" y="1104900"/>
                    </a:cubicBezTo>
                    <a:cubicBezTo>
                      <a:pt x="384175" y="1096963"/>
                      <a:pt x="384634" y="1088985"/>
                      <a:pt x="385762" y="1081088"/>
                    </a:cubicBezTo>
                    <a:cubicBezTo>
                      <a:pt x="386509" y="1075862"/>
                      <a:pt x="388830" y="1069503"/>
                      <a:pt x="390525" y="1064419"/>
                    </a:cubicBezTo>
                    <a:cubicBezTo>
                      <a:pt x="389731" y="1061244"/>
                      <a:pt x="389959" y="1057617"/>
                      <a:pt x="388144" y="1054894"/>
                    </a:cubicBezTo>
                    <a:cubicBezTo>
                      <a:pt x="385507" y="1050939"/>
                      <a:pt x="377930" y="1049108"/>
                      <a:pt x="373856" y="1047750"/>
                    </a:cubicBezTo>
                    <a:cubicBezTo>
                      <a:pt x="371563" y="1044311"/>
                      <a:pt x="364683" y="1030023"/>
                      <a:pt x="357187" y="1028700"/>
                    </a:cubicBezTo>
                    <a:cubicBezTo>
                      <a:pt x="346216" y="1026764"/>
                      <a:pt x="334962" y="1027113"/>
                      <a:pt x="323850" y="1026319"/>
                    </a:cubicBezTo>
                    <a:cubicBezTo>
                      <a:pt x="322262" y="1023938"/>
                      <a:pt x="321111" y="1021199"/>
                      <a:pt x="319087" y="1019175"/>
                    </a:cubicBezTo>
                    <a:cubicBezTo>
                      <a:pt x="317064" y="1017152"/>
                      <a:pt x="313364" y="1016898"/>
                      <a:pt x="311944" y="1014413"/>
                    </a:cubicBezTo>
                    <a:cubicBezTo>
                      <a:pt x="309936" y="1010899"/>
                      <a:pt x="310842" y="1006347"/>
                      <a:pt x="309562" y="1002507"/>
                    </a:cubicBezTo>
                    <a:cubicBezTo>
                      <a:pt x="308439" y="999139"/>
                      <a:pt x="306387" y="996157"/>
                      <a:pt x="304800" y="992982"/>
                    </a:cubicBezTo>
                    <a:cubicBezTo>
                      <a:pt x="306387" y="989807"/>
                      <a:pt x="306722" y="985587"/>
                      <a:pt x="309562" y="983457"/>
                    </a:cubicBezTo>
                    <a:cubicBezTo>
                      <a:pt x="313958" y="980160"/>
                      <a:pt x="329998" y="977465"/>
                      <a:pt x="335756" y="976313"/>
                    </a:cubicBezTo>
                    <a:cubicBezTo>
                      <a:pt x="334169" y="970757"/>
                      <a:pt x="333578" y="964813"/>
                      <a:pt x="330994" y="959644"/>
                    </a:cubicBezTo>
                    <a:cubicBezTo>
                      <a:pt x="326480" y="950616"/>
                      <a:pt x="323762" y="953646"/>
                      <a:pt x="316706" y="950119"/>
                    </a:cubicBezTo>
                    <a:cubicBezTo>
                      <a:pt x="295114" y="939325"/>
                      <a:pt x="334181" y="950281"/>
                      <a:pt x="285750" y="940594"/>
                    </a:cubicBezTo>
                    <a:cubicBezTo>
                      <a:pt x="279400" y="941388"/>
                      <a:pt x="272727" y="940823"/>
                      <a:pt x="266700" y="942975"/>
                    </a:cubicBezTo>
                    <a:cubicBezTo>
                      <a:pt x="261309" y="944900"/>
                      <a:pt x="257965" y="951111"/>
                      <a:pt x="252412" y="952500"/>
                    </a:cubicBezTo>
                    <a:lnTo>
                      <a:pt x="242887" y="954882"/>
                    </a:lnTo>
                    <a:cubicBezTo>
                      <a:pt x="240506" y="956469"/>
                      <a:pt x="238303" y="960924"/>
                      <a:pt x="235744" y="959644"/>
                    </a:cubicBezTo>
                    <a:cubicBezTo>
                      <a:pt x="232817" y="958180"/>
                      <a:pt x="234004" y="953328"/>
                      <a:pt x="233362" y="950119"/>
                    </a:cubicBezTo>
                    <a:cubicBezTo>
                      <a:pt x="232415" y="945385"/>
                      <a:pt x="233787" y="939761"/>
                      <a:pt x="230981" y="935832"/>
                    </a:cubicBezTo>
                    <a:cubicBezTo>
                      <a:pt x="229079" y="933169"/>
                      <a:pt x="224631" y="934244"/>
                      <a:pt x="221456" y="933450"/>
                    </a:cubicBezTo>
                    <a:cubicBezTo>
                      <a:pt x="219869" y="931069"/>
                      <a:pt x="218595" y="928446"/>
                      <a:pt x="216694" y="926307"/>
                    </a:cubicBezTo>
                    <a:cubicBezTo>
                      <a:pt x="212219" y="921273"/>
                      <a:pt x="206142" y="917623"/>
                      <a:pt x="202406" y="912019"/>
                    </a:cubicBezTo>
                    <a:cubicBezTo>
                      <a:pt x="200819" y="909638"/>
                      <a:pt x="200129" y="906295"/>
                      <a:pt x="197644" y="904875"/>
                    </a:cubicBezTo>
                    <a:cubicBezTo>
                      <a:pt x="194130" y="902867"/>
                      <a:pt x="189664" y="903476"/>
                      <a:pt x="185737" y="902494"/>
                    </a:cubicBezTo>
                    <a:cubicBezTo>
                      <a:pt x="183302" y="901885"/>
                      <a:pt x="180975" y="900907"/>
                      <a:pt x="178594" y="900113"/>
                    </a:cubicBezTo>
                    <a:lnTo>
                      <a:pt x="161925" y="904875"/>
                    </a:lnTo>
                    <a:cubicBezTo>
                      <a:pt x="158768" y="905736"/>
                      <a:pt x="155242" y="905633"/>
                      <a:pt x="152400" y="907257"/>
                    </a:cubicBezTo>
                    <a:cubicBezTo>
                      <a:pt x="149476" y="908928"/>
                      <a:pt x="148058" y="912532"/>
                      <a:pt x="145256" y="914400"/>
                    </a:cubicBezTo>
                    <a:cubicBezTo>
                      <a:pt x="143167" y="915792"/>
                      <a:pt x="140357" y="915659"/>
                      <a:pt x="138112" y="916782"/>
                    </a:cubicBezTo>
                    <a:cubicBezTo>
                      <a:pt x="120788" y="925445"/>
                      <a:pt x="144611" y="919595"/>
                      <a:pt x="114300" y="923925"/>
                    </a:cubicBezTo>
                    <a:cubicBezTo>
                      <a:pt x="111919" y="925513"/>
                      <a:pt x="108318" y="926073"/>
                      <a:pt x="107156" y="928688"/>
                    </a:cubicBezTo>
                    <a:cubicBezTo>
                      <a:pt x="104877" y="933817"/>
                      <a:pt x="108471" y="941133"/>
                      <a:pt x="104775" y="945357"/>
                    </a:cubicBezTo>
                    <a:cubicBezTo>
                      <a:pt x="101595" y="948991"/>
                      <a:pt x="95250" y="946944"/>
                      <a:pt x="90487" y="947738"/>
                    </a:cubicBezTo>
                    <a:cubicBezTo>
                      <a:pt x="88106" y="949325"/>
                      <a:pt x="84543" y="955098"/>
                      <a:pt x="83344" y="952500"/>
                    </a:cubicBezTo>
                    <a:cubicBezTo>
                      <a:pt x="78256" y="941476"/>
                      <a:pt x="80040" y="928301"/>
                      <a:pt x="76200" y="916782"/>
                    </a:cubicBezTo>
                    <a:cubicBezTo>
                      <a:pt x="73819" y="909638"/>
                      <a:pt x="75792" y="898717"/>
                      <a:pt x="69056" y="895350"/>
                    </a:cubicBezTo>
                    <a:lnTo>
                      <a:pt x="59531" y="890588"/>
                    </a:lnTo>
                    <a:cubicBezTo>
                      <a:pt x="58737" y="886619"/>
                      <a:pt x="58215" y="882587"/>
                      <a:pt x="57150" y="878682"/>
                    </a:cubicBezTo>
                    <a:cubicBezTo>
                      <a:pt x="55829" y="873839"/>
                      <a:pt x="53516" y="869286"/>
                      <a:pt x="52387" y="864394"/>
                    </a:cubicBezTo>
                    <a:cubicBezTo>
                      <a:pt x="44288" y="829298"/>
                      <a:pt x="54431" y="862025"/>
                      <a:pt x="47625" y="838200"/>
                    </a:cubicBezTo>
                    <a:cubicBezTo>
                      <a:pt x="46935" y="835786"/>
                      <a:pt x="46463" y="833250"/>
                      <a:pt x="45244" y="831056"/>
                    </a:cubicBezTo>
                    <a:cubicBezTo>
                      <a:pt x="42464" y="826053"/>
                      <a:pt x="40481" y="819944"/>
                      <a:pt x="35719" y="816769"/>
                    </a:cubicBezTo>
                    <a:cubicBezTo>
                      <a:pt x="28543" y="811985"/>
                      <a:pt x="27511" y="810870"/>
                      <a:pt x="19050" y="807244"/>
                    </a:cubicBezTo>
                    <a:cubicBezTo>
                      <a:pt x="16743" y="806255"/>
                      <a:pt x="14287" y="805657"/>
                      <a:pt x="11906" y="804863"/>
                    </a:cubicBezTo>
                    <a:cubicBezTo>
                      <a:pt x="11112" y="801688"/>
                      <a:pt x="10814" y="798346"/>
                      <a:pt x="9525" y="795338"/>
                    </a:cubicBezTo>
                    <a:cubicBezTo>
                      <a:pt x="7273" y="790083"/>
                      <a:pt x="3839" y="787271"/>
                      <a:pt x="0" y="783431"/>
                    </a:cubicBezTo>
                    <a:lnTo>
                      <a:pt x="0" y="783431"/>
                    </a:lnTo>
                  </a:path>
                </a:pathLst>
              </a:custGeom>
              <a:noFill/>
              <a:ln w="19050" cap="flat" cmpd="sng" algn="ctr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9" name="任意多边形 38"/>
              <p:cNvSpPr/>
              <p:nvPr/>
            </p:nvSpPr>
            <p:spPr>
              <a:xfrm>
                <a:off x="1858166" y="-201600"/>
                <a:ext cx="2678457" cy="1188144"/>
              </a:xfrm>
              <a:custGeom>
                <a:avLst/>
                <a:gdLst>
                  <a:gd name="connsiteX0" fmla="*/ 2678906 w 2678906"/>
                  <a:gd name="connsiteY0" fmla="*/ 138354 h 1295691"/>
                  <a:gd name="connsiteX1" fmla="*/ 2678906 w 2678906"/>
                  <a:gd name="connsiteY1" fmla="*/ 138354 h 1295691"/>
                  <a:gd name="connsiteX2" fmla="*/ 2669381 w 2678906"/>
                  <a:gd name="connsiteY2" fmla="*/ 119304 h 1295691"/>
                  <a:gd name="connsiteX3" fmla="*/ 2662238 w 2678906"/>
                  <a:gd name="connsiteY3" fmla="*/ 116923 h 1295691"/>
                  <a:gd name="connsiteX4" fmla="*/ 2652713 w 2678906"/>
                  <a:gd name="connsiteY4" fmla="*/ 114542 h 1295691"/>
                  <a:gd name="connsiteX5" fmla="*/ 2631281 w 2678906"/>
                  <a:gd name="connsiteY5" fmla="*/ 102635 h 1295691"/>
                  <a:gd name="connsiteX6" fmla="*/ 2628900 w 2678906"/>
                  <a:gd name="connsiteY6" fmla="*/ 95492 h 1295691"/>
                  <a:gd name="connsiteX7" fmla="*/ 2626519 w 2678906"/>
                  <a:gd name="connsiteY7" fmla="*/ 81204 h 1295691"/>
                  <a:gd name="connsiteX8" fmla="*/ 2612231 w 2678906"/>
                  <a:gd name="connsiteY8" fmla="*/ 83585 h 1295691"/>
                  <a:gd name="connsiteX9" fmla="*/ 2605088 w 2678906"/>
                  <a:gd name="connsiteY9" fmla="*/ 90729 h 1295691"/>
                  <a:gd name="connsiteX10" fmla="*/ 2597944 w 2678906"/>
                  <a:gd name="connsiteY10" fmla="*/ 93110 h 1295691"/>
                  <a:gd name="connsiteX11" fmla="*/ 2590800 w 2678906"/>
                  <a:gd name="connsiteY11" fmla="*/ 97873 h 1295691"/>
                  <a:gd name="connsiteX12" fmla="*/ 2581275 w 2678906"/>
                  <a:gd name="connsiteY12" fmla="*/ 93110 h 1295691"/>
                  <a:gd name="connsiteX13" fmla="*/ 2574131 w 2678906"/>
                  <a:gd name="connsiteY13" fmla="*/ 90729 h 1295691"/>
                  <a:gd name="connsiteX14" fmla="*/ 2569369 w 2678906"/>
                  <a:gd name="connsiteY14" fmla="*/ 81204 h 1295691"/>
                  <a:gd name="connsiteX15" fmla="*/ 2555081 w 2678906"/>
                  <a:gd name="connsiteY15" fmla="*/ 69298 h 1295691"/>
                  <a:gd name="connsiteX16" fmla="*/ 2528888 w 2678906"/>
                  <a:gd name="connsiteY16" fmla="*/ 66917 h 1295691"/>
                  <a:gd name="connsiteX17" fmla="*/ 2526506 w 2678906"/>
                  <a:gd name="connsiteY17" fmla="*/ 55010 h 1295691"/>
                  <a:gd name="connsiteX18" fmla="*/ 2509838 w 2678906"/>
                  <a:gd name="connsiteY18" fmla="*/ 45485 h 1295691"/>
                  <a:gd name="connsiteX19" fmla="*/ 2490788 w 2678906"/>
                  <a:gd name="connsiteY19" fmla="*/ 35960 h 1295691"/>
                  <a:gd name="connsiteX20" fmla="*/ 2469356 w 2678906"/>
                  <a:gd name="connsiteY20" fmla="*/ 28817 h 1295691"/>
                  <a:gd name="connsiteX21" fmla="*/ 2462213 w 2678906"/>
                  <a:gd name="connsiteY21" fmla="*/ 24054 h 1295691"/>
                  <a:gd name="connsiteX22" fmla="*/ 2455069 w 2678906"/>
                  <a:gd name="connsiteY22" fmla="*/ 21673 h 1295691"/>
                  <a:gd name="connsiteX23" fmla="*/ 2388394 w 2678906"/>
                  <a:gd name="connsiteY23" fmla="*/ 14529 h 1295691"/>
                  <a:gd name="connsiteX24" fmla="*/ 2371725 w 2678906"/>
                  <a:gd name="connsiteY24" fmla="*/ 9767 h 1295691"/>
                  <a:gd name="connsiteX25" fmla="*/ 2359819 w 2678906"/>
                  <a:gd name="connsiteY25" fmla="*/ 14529 h 1295691"/>
                  <a:gd name="connsiteX26" fmla="*/ 2345531 w 2678906"/>
                  <a:gd name="connsiteY26" fmla="*/ 16910 h 1295691"/>
                  <a:gd name="connsiteX27" fmla="*/ 2240756 w 2678906"/>
                  <a:gd name="connsiteY27" fmla="*/ 14529 h 1295691"/>
                  <a:gd name="connsiteX28" fmla="*/ 2238375 w 2678906"/>
                  <a:gd name="connsiteY28" fmla="*/ 5004 h 1295691"/>
                  <a:gd name="connsiteX29" fmla="*/ 2207419 w 2678906"/>
                  <a:gd name="connsiteY29" fmla="*/ 2623 h 1295691"/>
                  <a:gd name="connsiteX30" fmla="*/ 2197894 w 2678906"/>
                  <a:gd name="connsiteY30" fmla="*/ 7385 h 1295691"/>
                  <a:gd name="connsiteX31" fmla="*/ 2190750 w 2678906"/>
                  <a:gd name="connsiteY31" fmla="*/ 9767 h 1295691"/>
                  <a:gd name="connsiteX32" fmla="*/ 2183606 w 2678906"/>
                  <a:gd name="connsiteY32" fmla="*/ 14529 h 1295691"/>
                  <a:gd name="connsiteX33" fmla="*/ 2174081 w 2678906"/>
                  <a:gd name="connsiteY33" fmla="*/ 16910 h 1295691"/>
                  <a:gd name="connsiteX34" fmla="*/ 2157413 w 2678906"/>
                  <a:gd name="connsiteY34" fmla="*/ 26435 h 1295691"/>
                  <a:gd name="connsiteX35" fmla="*/ 2145506 w 2678906"/>
                  <a:gd name="connsiteY35" fmla="*/ 24054 h 1295691"/>
                  <a:gd name="connsiteX36" fmla="*/ 2083594 w 2678906"/>
                  <a:gd name="connsiteY36" fmla="*/ 21673 h 1295691"/>
                  <a:gd name="connsiteX37" fmla="*/ 2064544 w 2678906"/>
                  <a:gd name="connsiteY37" fmla="*/ 24054 h 1295691"/>
                  <a:gd name="connsiteX38" fmla="*/ 2043113 w 2678906"/>
                  <a:gd name="connsiteY38" fmla="*/ 33579 h 1295691"/>
                  <a:gd name="connsiteX39" fmla="*/ 2035969 w 2678906"/>
                  <a:gd name="connsiteY39" fmla="*/ 35960 h 1295691"/>
                  <a:gd name="connsiteX40" fmla="*/ 1988344 w 2678906"/>
                  <a:gd name="connsiteY40" fmla="*/ 38342 h 1295691"/>
                  <a:gd name="connsiteX41" fmla="*/ 1952625 w 2678906"/>
                  <a:gd name="connsiteY41" fmla="*/ 43104 h 1295691"/>
                  <a:gd name="connsiteX42" fmla="*/ 1902619 w 2678906"/>
                  <a:gd name="connsiteY42" fmla="*/ 52629 h 1295691"/>
                  <a:gd name="connsiteX43" fmla="*/ 1840706 w 2678906"/>
                  <a:gd name="connsiteY43" fmla="*/ 50248 h 1295691"/>
                  <a:gd name="connsiteX44" fmla="*/ 1828800 w 2678906"/>
                  <a:gd name="connsiteY44" fmla="*/ 52629 h 1295691"/>
                  <a:gd name="connsiteX45" fmla="*/ 1821656 w 2678906"/>
                  <a:gd name="connsiteY45" fmla="*/ 57392 h 1295691"/>
                  <a:gd name="connsiteX46" fmla="*/ 1812131 w 2678906"/>
                  <a:gd name="connsiteY46" fmla="*/ 62154 h 1295691"/>
                  <a:gd name="connsiteX47" fmla="*/ 1804988 w 2678906"/>
                  <a:gd name="connsiteY47" fmla="*/ 57392 h 1295691"/>
                  <a:gd name="connsiteX48" fmla="*/ 1800225 w 2678906"/>
                  <a:gd name="connsiteY48" fmla="*/ 43104 h 1295691"/>
                  <a:gd name="connsiteX49" fmla="*/ 1788319 w 2678906"/>
                  <a:gd name="connsiteY49" fmla="*/ 40723 h 1295691"/>
                  <a:gd name="connsiteX50" fmla="*/ 1776413 w 2678906"/>
                  <a:gd name="connsiteY50" fmla="*/ 43104 h 1295691"/>
                  <a:gd name="connsiteX51" fmla="*/ 1774031 w 2678906"/>
                  <a:gd name="connsiteY51" fmla="*/ 50248 h 1295691"/>
                  <a:gd name="connsiteX52" fmla="*/ 1766888 w 2678906"/>
                  <a:gd name="connsiteY52" fmla="*/ 52629 h 1295691"/>
                  <a:gd name="connsiteX53" fmla="*/ 1757363 w 2678906"/>
                  <a:gd name="connsiteY53" fmla="*/ 64535 h 1295691"/>
                  <a:gd name="connsiteX54" fmla="*/ 1754981 w 2678906"/>
                  <a:gd name="connsiteY54" fmla="*/ 71679 h 1295691"/>
                  <a:gd name="connsiteX55" fmla="*/ 1733550 w 2678906"/>
                  <a:gd name="connsiteY55" fmla="*/ 90729 h 1295691"/>
                  <a:gd name="connsiteX56" fmla="*/ 1728788 w 2678906"/>
                  <a:gd name="connsiteY56" fmla="*/ 97873 h 1295691"/>
                  <a:gd name="connsiteX57" fmla="*/ 1716881 w 2678906"/>
                  <a:gd name="connsiteY57" fmla="*/ 100254 h 1295691"/>
                  <a:gd name="connsiteX58" fmla="*/ 1702594 w 2678906"/>
                  <a:gd name="connsiteY58" fmla="*/ 138354 h 1295691"/>
                  <a:gd name="connsiteX59" fmla="*/ 1697831 w 2678906"/>
                  <a:gd name="connsiteY59" fmla="*/ 157404 h 1295691"/>
                  <a:gd name="connsiteX60" fmla="*/ 1693069 w 2678906"/>
                  <a:gd name="connsiteY60" fmla="*/ 169310 h 1295691"/>
                  <a:gd name="connsiteX61" fmla="*/ 1688306 w 2678906"/>
                  <a:gd name="connsiteY61" fmla="*/ 178835 h 1295691"/>
                  <a:gd name="connsiteX62" fmla="*/ 1681163 w 2678906"/>
                  <a:gd name="connsiteY62" fmla="*/ 195504 h 1295691"/>
                  <a:gd name="connsiteX63" fmla="*/ 1671638 w 2678906"/>
                  <a:gd name="connsiteY63" fmla="*/ 205029 h 1295691"/>
                  <a:gd name="connsiteX64" fmla="*/ 1666875 w 2678906"/>
                  <a:gd name="connsiteY64" fmla="*/ 221698 h 1295691"/>
                  <a:gd name="connsiteX65" fmla="*/ 1659731 w 2678906"/>
                  <a:gd name="connsiteY65" fmla="*/ 235986 h 1295691"/>
                  <a:gd name="connsiteX66" fmla="*/ 1657350 w 2678906"/>
                  <a:gd name="connsiteY66" fmla="*/ 250273 h 1295691"/>
                  <a:gd name="connsiteX67" fmla="*/ 1647825 w 2678906"/>
                  <a:gd name="connsiteY67" fmla="*/ 255036 h 1295691"/>
                  <a:gd name="connsiteX68" fmla="*/ 1645444 w 2678906"/>
                  <a:gd name="connsiteY68" fmla="*/ 262179 h 1295691"/>
                  <a:gd name="connsiteX69" fmla="*/ 1633538 w 2678906"/>
                  <a:gd name="connsiteY69" fmla="*/ 266942 h 1295691"/>
                  <a:gd name="connsiteX70" fmla="*/ 1597819 w 2678906"/>
                  <a:gd name="connsiteY70" fmla="*/ 278848 h 1295691"/>
                  <a:gd name="connsiteX71" fmla="*/ 1590675 w 2678906"/>
                  <a:gd name="connsiteY71" fmla="*/ 283611 h 1295691"/>
                  <a:gd name="connsiteX72" fmla="*/ 1597819 w 2678906"/>
                  <a:gd name="connsiteY72" fmla="*/ 288373 h 1295691"/>
                  <a:gd name="connsiteX73" fmla="*/ 1607344 w 2678906"/>
                  <a:gd name="connsiteY73" fmla="*/ 302661 h 1295691"/>
                  <a:gd name="connsiteX74" fmla="*/ 1612106 w 2678906"/>
                  <a:gd name="connsiteY74" fmla="*/ 309804 h 1295691"/>
                  <a:gd name="connsiteX75" fmla="*/ 1593056 w 2678906"/>
                  <a:gd name="connsiteY75" fmla="*/ 312186 h 1295691"/>
                  <a:gd name="connsiteX76" fmla="*/ 1590675 w 2678906"/>
                  <a:gd name="connsiteY76" fmla="*/ 324092 h 1295691"/>
                  <a:gd name="connsiteX77" fmla="*/ 1571625 w 2678906"/>
                  <a:gd name="connsiteY77" fmla="*/ 328854 h 1295691"/>
                  <a:gd name="connsiteX78" fmla="*/ 1562100 w 2678906"/>
                  <a:gd name="connsiteY78" fmla="*/ 333617 h 1295691"/>
                  <a:gd name="connsiteX79" fmla="*/ 1557338 w 2678906"/>
                  <a:gd name="connsiteY79" fmla="*/ 340761 h 1295691"/>
                  <a:gd name="connsiteX80" fmla="*/ 1550194 w 2678906"/>
                  <a:gd name="connsiteY80" fmla="*/ 366954 h 1295691"/>
                  <a:gd name="connsiteX81" fmla="*/ 1540669 w 2678906"/>
                  <a:gd name="connsiteY81" fmla="*/ 369336 h 1295691"/>
                  <a:gd name="connsiteX82" fmla="*/ 1533525 w 2678906"/>
                  <a:gd name="connsiteY82" fmla="*/ 371717 h 1295691"/>
                  <a:gd name="connsiteX83" fmla="*/ 1526381 w 2678906"/>
                  <a:gd name="connsiteY83" fmla="*/ 378861 h 1295691"/>
                  <a:gd name="connsiteX84" fmla="*/ 1524000 w 2678906"/>
                  <a:gd name="connsiteY84" fmla="*/ 388386 h 1295691"/>
                  <a:gd name="connsiteX85" fmla="*/ 1519238 w 2678906"/>
                  <a:gd name="connsiteY85" fmla="*/ 400292 h 1295691"/>
                  <a:gd name="connsiteX86" fmla="*/ 1516856 w 2678906"/>
                  <a:gd name="connsiteY86" fmla="*/ 416961 h 1295691"/>
                  <a:gd name="connsiteX87" fmla="*/ 1504950 w 2678906"/>
                  <a:gd name="connsiteY87" fmla="*/ 431248 h 1295691"/>
                  <a:gd name="connsiteX88" fmla="*/ 1497806 w 2678906"/>
                  <a:gd name="connsiteY88" fmla="*/ 443154 h 1295691"/>
                  <a:gd name="connsiteX89" fmla="*/ 1490663 w 2678906"/>
                  <a:gd name="connsiteY89" fmla="*/ 450298 h 1295691"/>
                  <a:gd name="connsiteX90" fmla="*/ 1478756 w 2678906"/>
                  <a:gd name="connsiteY90" fmla="*/ 462204 h 1295691"/>
                  <a:gd name="connsiteX91" fmla="*/ 1462088 w 2678906"/>
                  <a:gd name="connsiteY91" fmla="*/ 466967 h 1295691"/>
                  <a:gd name="connsiteX92" fmla="*/ 1454944 w 2678906"/>
                  <a:gd name="connsiteY92" fmla="*/ 471729 h 1295691"/>
                  <a:gd name="connsiteX93" fmla="*/ 1450181 w 2678906"/>
                  <a:gd name="connsiteY93" fmla="*/ 478873 h 1295691"/>
                  <a:gd name="connsiteX94" fmla="*/ 1440656 w 2678906"/>
                  <a:gd name="connsiteY94" fmla="*/ 481254 h 1295691"/>
                  <a:gd name="connsiteX95" fmla="*/ 1419225 w 2678906"/>
                  <a:gd name="connsiteY95" fmla="*/ 476492 h 1295691"/>
                  <a:gd name="connsiteX96" fmla="*/ 1412081 w 2678906"/>
                  <a:gd name="connsiteY96" fmla="*/ 471729 h 1295691"/>
                  <a:gd name="connsiteX97" fmla="*/ 1404938 w 2678906"/>
                  <a:gd name="connsiteY97" fmla="*/ 469348 h 1295691"/>
                  <a:gd name="connsiteX98" fmla="*/ 1395413 w 2678906"/>
                  <a:gd name="connsiteY98" fmla="*/ 462204 h 1295691"/>
                  <a:gd name="connsiteX99" fmla="*/ 1383506 w 2678906"/>
                  <a:gd name="connsiteY99" fmla="*/ 464586 h 1295691"/>
                  <a:gd name="connsiteX100" fmla="*/ 1366838 w 2678906"/>
                  <a:gd name="connsiteY100" fmla="*/ 495542 h 1295691"/>
                  <a:gd name="connsiteX101" fmla="*/ 1364456 w 2678906"/>
                  <a:gd name="connsiteY101" fmla="*/ 524117 h 1295691"/>
                  <a:gd name="connsiteX102" fmla="*/ 1354931 w 2678906"/>
                  <a:gd name="connsiteY102" fmla="*/ 526498 h 1295691"/>
                  <a:gd name="connsiteX103" fmla="*/ 1316831 w 2678906"/>
                  <a:gd name="connsiteY103" fmla="*/ 533642 h 1295691"/>
                  <a:gd name="connsiteX104" fmla="*/ 1314450 w 2678906"/>
                  <a:gd name="connsiteY104" fmla="*/ 543167 h 1295691"/>
                  <a:gd name="connsiteX105" fmla="*/ 1290638 w 2678906"/>
                  <a:gd name="connsiteY105" fmla="*/ 538404 h 1295691"/>
                  <a:gd name="connsiteX106" fmla="*/ 1278731 w 2678906"/>
                  <a:gd name="connsiteY106" fmla="*/ 526498 h 1295691"/>
                  <a:gd name="connsiteX107" fmla="*/ 1271588 w 2678906"/>
                  <a:gd name="connsiteY107" fmla="*/ 516973 h 1295691"/>
                  <a:gd name="connsiteX108" fmla="*/ 1264444 w 2678906"/>
                  <a:gd name="connsiteY108" fmla="*/ 509829 h 1295691"/>
                  <a:gd name="connsiteX109" fmla="*/ 1254919 w 2678906"/>
                  <a:gd name="connsiteY109" fmla="*/ 493161 h 1295691"/>
                  <a:gd name="connsiteX110" fmla="*/ 1247775 w 2678906"/>
                  <a:gd name="connsiteY110" fmla="*/ 483636 h 1295691"/>
                  <a:gd name="connsiteX111" fmla="*/ 1240631 w 2678906"/>
                  <a:gd name="connsiteY111" fmla="*/ 493161 h 1295691"/>
                  <a:gd name="connsiteX112" fmla="*/ 1233488 w 2678906"/>
                  <a:gd name="connsiteY112" fmla="*/ 495542 h 1295691"/>
                  <a:gd name="connsiteX113" fmla="*/ 1226344 w 2678906"/>
                  <a:gd name="connsiteY113" fmla="*/ 500304 h 1295691"/>
                  <a:gd name="connsiteX114" fmla="*/ 1216819 w 2678906"/>
                  <a:gd name="connsiteY114" fmla="*/ 512211 h 1295691"/>
                  <a:gd name="connsiteX115" fmla="*/ 1212056 w 2678906"/>
                  <a:gd name="connsiteY115" fmla="*/ 524117 h 1295691"/>
                  <a:gd name="connsiteX116" fmla="*/ 1204913 w 2678906"/>
                  <a:gd name="connsiteY116" fmla="*/ 531261 h 1295691"/>
                  <a:gd name="connsiteX117" fmla="*/ 1195388 w 2678906"/>
                  <a:gd name="connsiteY117" fmla="*/ 550311 h 1295691"/>
                  <a:gd name="connsiteX118" fmla="*/ 1188244 w 2678906"/>
                  <a:gd name="connsiteY118" fmla="*/ 557454 h 1295691"/>
                  <a:gd name="connsiteX119" fmla="*/ 1178719 w 2678906"/>
                  <a:gd name="connsiteY119" fmla="*/ 564598 h 1295691"/>
                  <a:gd name="connsiteX120" fmla="*/ 1173956 w 2678906"/>
                  <a:gd name="connsiteY120" fmla="*/ 571742 h 1295691"/>
                  <a:gd name="connsiteX121" fmla="*/ 1159669 w 2678906"/>
                  <a:gd name="connsiteY121" fmla="*/ 569361 h 1295691"/>
                  <a:gd name="connsiteX122" fmla="*/ 1150144 w 2678906"/>
                  <a:gd name="connsiteY122" fmla="*/ 564598 h 1295691"/>
                  <a:gd name="connsiteX123" fmla="*/ 1133475 w 2678906"/>
                  <a:gd name="connsiteY123" fmla="*/ 571742 h 1295691"/>
                  <a:gd name="connsiteX124" fmla="*/ 1119188 w 2678906"/>
                  <a:gd name="connsiteY124" fmla="*/ 569361 h 1295691"/>
                  <a:gd name="connsiteX125" fmla="*/ 1116806 w 2678906"/>
                  <a:gd name="connsiteY125" fmla="*/ 555073 h 1295691"/>
                  <a:gd name="connsiteX126" fmla="*/ 1092994 w 2678906"/>
                  <a:gd name="connsiteY126" fmla="*/ 559836 h 1295691"/>
                  <a:gd name="connsiteX127" fmla="*/ 1095375 w 2678906"/>
                  <a:gd name="connsiteY127" fmla="*/ 581267 h 1295691"/>
                  <a:gd name="connsiteX128" fmla="*/ 1088231 w 2678906"/>
                  <a:gd name="connsiteY128" fmla="*/ 588411 h 1295691"/>
                  <a:gd name="connsiteX129" fmla="*/ 1083469 w 2678906"/>
                  <a:gd name="connsiteY129" fmla="*/ 595554 h 1295691"/>
                  <a:gd name="connsiteX130" fmla="*/ 1081088 w 2678906"/>
                  <a:gd name="connsiteY130" fmla="*/ 633654 h 1295691"/>
                  <a:gd name="connsiteX131" fmla="*/ 1071563 w 2678906"/>
                  <a:gd name="connsiteY131" fmla="*/ 636036 h 1295691"/>
                  <a:gd name="connsiteX132" fmla="*/ 1040606 w 2678906"/>
                  <a:gd name="connsiteY132" fmla="*/ 647942 h 1295691"/>
                  <a:gd name="connsiteX133" fmla="*/ 1028700 w 2678906"/>
                  <a:gd name="connsiteY133" fmla="*/ 662229 h 1295691"/>
                  <a:gd name="connsiteX134" fmla="*/ 1023938 w 2678906"/>
                  <a:gd name="connsiteY134" fmla="*/ 676517 h 1295691"/>
                  <a:gd name="connsiteX135" fmla="*/ 1004888 w 2678906"/>
                  <a:gd name="connsiteY135" fmla="*/ 683661 h 1295691"/>
                  <a:gd name="connsiteX136" fmla="*/ 997744 w 2678906"/>
                  <a:gd name="connsiteY136" fmla="*/ 678898 h 1295691"/>
                  <a:gd name="connsiteX137" fmla="*/ 992981 w 2678906"/>
                  <a:gd name="connsiteY137" fmla="*/ 671754 h 1295691"/>
                  <a:gd name="connsiteX138" fmla="*/ 983456 w 2678906"/>
                  <a:gd name="connsiteY138" fmla="*/ 666992 h 1295691"/>
                  <a:gd name="connsiteX139" fmla="*/ 976313 w 2678906"/>
                  <a:gd name="connsiteY139" fmla="*/ 662229 h 1295691"/>
                  <a:gd name="connsiteX140" fmla="*/ 969169 w 2678906"/>
                  <a:gd name="connsiteY140" fmla="*/ 669373 h 1295691"/>
                  <a:gd name="connsiteX141" fmla="*/ 973931 w 2678906"/>
                  <a:gd name="connsiteY141" fmla="*/ 678898 h 1295691"/>
                  <a:gd name="connsiteX142" fmla="*/ 978694 w 2678906"/>
                  <a:gd name="connsiteY142" fmla="*/ 686042 h 1295691"/>
                  <a:gd name="connsiteX143" fmla="*/ 985838 w 2678906"/>
                  <a:gd name="connsiteY143" fmla="*/ 697948 h 1295691"/>
                  <a:gd name="connsiteX144" fmla="*/ 983456 w 2678906"/>
                  <a:gd name="connsiteY144" fmla="*/ 707473 h 1295691"/>
                  <a:gd name="connsiteX145" fmla="*/ 962025 w 2678906"/>
                  <a:gd name="connsiteY145" fmla="*/ 697948 h 1295691"/>
                  <a:gd name="connsiteX146" fmla="*/ 954881 w 2678906"/>
                  <a:gd name="connsiteY146" fmla="*/ 693186 h 1295691"/>
                  <a:gd name="connsiteX147" fmla="*/ 947738 w 2678906"/>
                  <a:gd name="connsiteY147" fmla="*/ 697948 h 1295691"/>
                  <a:gd name="connsiteX148" fmla="*/ 947738 w 2678906"/>
                  <a:gd name="connsiteY148" fmla="*/ 714617 h 1295691"/>
                  <a:gd name="connsiteX149" fmla="*/ 942975 w 2678906"/>
                  <a:gd name="connsiteY149" fmla="*/ 736048 h 1295691"/>
                  <a:gd name="connsiteX150" fmla="*/ 935831 w 2678906"/>
                  <a:gd name="connsiteY150" fmla="*/ 750336 h 1295691"/>
                  <a:gd name="connsiteX151" fmla="*/ 940594 w 2678906"/>
                  <a:gd name="connsiteY151" fmla="*/ 762242 h 1295691"/>
                  <a:gd name="connsiteX152" fmla="*/ 926306 w 2678906"/>
                  <a:gd name="connsiteY152" fmla="*/ 764623 h 1295691"/>
                  <a:gd name="connsiteX153" fmla="*/ 919163 w 2678906"/>
                  <a:gd name="connsiteY153" fmla="*/ 759861 h 1295691"/>
                  <a:gd name="connsiteX154" fmla="*/ 916781 w 2678906"/>
                  <a:gd name="connsiteY154" fmla="*/ 752717 h 1295691"/>
                  <a:gd name="connsiteX155" fmla="*/ 904875 w 2678906"/>
                  <a:gd name="connsiteY155" fmla="*/ 755098 h 1295691"/>
                  <a:gd name="connsiteX156" fmla="*/ 890588 w 2678906"/>
                  <a:gd name="connsiteY156" fmla="*/ 752717 h 1295691"/>
                  <a:gd name="connsiteX157" fmla="*/ 866775 w 2678906"/>
                  <a:gd name="connsiteY157" fmla="*/ 757479 h 1295691"/>
                  <a:gd name="connsiteX158" fmla="*/ 859631 w 2678906"/>
                  <a:gd name="connsiteY158" fmla="*/ 755098 h 1295691"/>
                  <a:gd name="connsiteX159" fmla="*/ 847725 w 2678906"/>
                  <a:gd name="connsiteY159" fmla="*/ 778911 h 1295691"/>
                  <a:gd name="connsiteX160" fmla="*/ 840581 w 2678906"/>
                  <a:gd name="connsiteY160" fmla="*/ 783673 h 1295691"/>
                  <a:gd name="connsiteX161" fmla="*/ 833438 w 2678906"/>
                  <a:gd name="connsiteY161" fmla="*/ 793198 h 1295691"/>
                  <a:gd name="connsiteX162" fmla="*/ 838200 w 2678906"/>
                  <a:gd name="connsiteY162" fmla="*/ 800342 h 1295691"/>
                  <a:gd name="connsiteX163" fmla="*/ 842963 w 2678906"/>
                  <a:gd name="connsiteY163" fmla="*/ 817011 h 1295691"/>
                  <a:gd name="connsiteX164" fmla="*/ 854869 w 2678906"/>
                  <a:gd name="connsiteY164" fmla="*/ 831298 h 1295691"/>
                  <a:gd name="connsiteX165" fmla="*/ 852488 w 2678906"/>
                  <a:gd name="connsiteY165" fmla="*/ 850348 h 1295691"/>
                  <a:gd name="connsiteX166" fmla="*/ 850106 w 2678906"/>
                  <a:gd name="connsiteY166" fmla="*/ 857492 h 1295691"/>
                  <a:gd name="connsiteX167" fmla="*/ 840581 w 2678906"/>
                  <a:gd name="connsiteY167" fmla="*/ 862254 h 1295691"/>
                  <a:gd name="connsiteX168" fmla="*/ 831056 w 2678906"/>
                  <a:gd name="connsiteY168" fmla="*/ 859873 h 1295691"/>
                  <a:gd name="connsiteX169" fmla="*/ 821531 w 2678906"/>
                  <a:gd name="connsiteY169" fmla="*/ 843204 h 1295691"/>
                  <a:gd name="connsiteX170" fmla="*/ 816769 w 2678906"/>
                  <a:gd name="connsiteY170" fmla="*/ 833679 h 1295691"/>
                  <a:gd name="connsiteX171" fmla="*/ 807244 w 2678906"/>
                  <a:gd name="connsiteY171" fmla="*/ 828917 h 1295691"/>
                  <a:gd name="connsiteX172" fmla="*/ 790575 w 2678906"/>
                  <a:gd name="connsiteY172" fmla="*/ 833679 h 1295691"/>
                  <a:gd name="connsiteX173" fmla="*/ 776288 w 2678906"/>
                  <a:gd name="connsiteY173" fmla="*/ 836061 h 1295691"/>
                  <a:gd name="connsiteX174" fmla="*/ 766763 w 2678906"/>
                  <a:gd name="connsiteY174" fmla="*/ 840823 h 1295691"/>
                  <a:gd name="connsiteX175" fmla="*/ 759619 w 2678906"/>
                  <a:gd name="connsiteY175" fmla="*/ 821773 h 1295691"/>
                  <a:gd name="connsiteX176" fmla="*/ 742950 w 2678906"/>
                  <a:gd name="connsiteY176" fmla="*/ 805104 h 1295691"/>
                  <a:gd name="connsiteX177" fmla="*/ 735806 w 2678906"/>
                  <a:gd name="connsiteY177" fmla="*/ 819392 h 1295691"/>
                  <a:gd name="connsiteX178" fmla="*/ 738188 w 2678906"/>
                  <a:gd name="connsiteY178" fmla="*/ 826536 h 1295691"/>
                  <a:gd name="connsiteX179" fmla="*/ 721519 w 2678906"/>
                  <a:gd name="connsiteY179" fmla="*/ 833679 h 1295691"/>
                  <a:gd name="connsiteX180" fmla="*/ 704850 w 2678906"/>
                  <a:gd name="connsiteY180" fmla="*/ 824154 h 1295691"/>
                  <a:gd name="connsiteX181" fmla="*/ 697706 w 2678906"/>
                  <a:gd name="connsiteY181" fmla="*/ 826536 h 1295691"/>
                  <a:gd name="connsiteX182" fmla="*/ 690563 w 2678906"/>
                  <a:gd name="connsiteY182" fmla="*/ 840823 h 1295691"/>
                  <a:gd name="connsiteX183" fmla="*/ 683419 w 2678906"/>
                  <a:gd name="connsiteY183" fmla="*/ 847967 h 1295691"/>
                  <a:gd name="connsiteX184" fmla="*/ 669131 w 2678906"/>
                  <a:gd name="connsiteY184" fmla="*/ 850348 h 1295691"/>
                  <a:gd name="connsiteX185" fmla="*/ 661988 w 2678906"/>
                  <a:gd name="connsiteY185" fmla="*/ 864636 h 1295691"/>
                  <a:gd name="connsiteX186" fmla="*/ 657225 w 2678906"/>
                  <a:gd name="connsiteY186" fmla="*/ 874161 h 1295691"/>
                  <a:gd name="connsiteX187" fmla="*/ 635794 w 2678906"/>
                  <a:gd name="connsiteY187" fmla="*/ 878923 h 1295691"/>
                  <a:gd name="connsiteX188" fmla="*/ 621506 w 2678906"/>
                  <a:gd name="connsiteY188" fmla="*/ 874161 h 1295691"/>
                  <a:gd name="connsiteX189" fmla="*/ 609600 w 2678906"/>
                  <a:gd name="connsiteY189" fmla="*/ 871779 h 1295691"/>
                  <a:gd name="connsiteX190" fmla="*/ 604838 w 2678906"/>
                  <a:gd name="connsiteY190" fmla="*/ 864636 h 1295691"/>
                  <a:gd name="connsiteX191" fmla="*/ 602456 w 2678906"/>
                  <a:gd name="connsiteY191" fmla="*/ 871779 h 1295691"/>
                  <a:gd name="connsiteX192" fmla="*/ 595313 w 2678906"/>
                  <a:gd name="connsiteY192" fmla="*/ 888448 h 1295691"/>
                  <a:gd name="connsiteX193" fmla="*/ 585788 w 2678906"/>
                  <a:gd name="connsiteY193" fmla="*/ 893211 h 1295691"/>
                  <a:gd name="connsiteX194" fmla="*/ 571500 w 2678906"/>
                  <a:gd name="connsiteY194" fmla="*/ 890829 h 1295691"/>
                  <a:gd name="connsiteX195" fmla="*/ 564356 w 2678906"/>
                  <a:gd name="connsiteY195" fmla="*/ 888448 h 1295691"/>
                  <a:gd name="connsiteX196" fmla="*/ 561975 w 2678906"/>
                  <a:gd name="connsiteY196" fmla="*/ 878923 h 1295691"/>
                  <a:gd name="connsiteX197" fmla="*/ 552450 w 2678906"/>
                  <a:gd name="connsiteY197" fmla="*/ 836061 h 1295691"/>
                  <a:gd name="connsiteX198" fmla="*/ 538163 w 2678906"/>
                  <a:gd name="connsiteY198" fmla="*/ 833679 h 1295691"/>
                  <a:gd name="connsiteX199" fmla="*/ 531019 w 2678906"/>
                  <a:gd name="connsiteY199" fmla="*/ 859873 h 1295691"/>
                  <a:gd name="connsiteX200" fmla="*/ 519113 w 2678906"/>
                  <a:gd name="connsiteY200" fmla="*/ 857492 h 1295691"/>
                  <a:gd name="connsiteX201" fmla="*/ 466725 w 2678906"/>
                  <a:gd name="connsiteY201" fmla="*/ 850348 h 1295691"/>
                  <a:gd name="connsiteX202" fmla="*/ 461963 w 2678906"/>
                  <a:gd name="connsiteY202" fmla="*/ 859873 h 1295691"/>
                  <a:gd name="connsiteX203" fmla="*/ 423863 w 2678906"/>
                  <a:gd name="connsiteY203" fmla="*/ 867017 h 1295691"/>
                  <a:gd name="connsiteX204" fmla="*/ 414338 w 2678906"/>
                  <a:gd name="connsiteY204" fmla="*/ 871779 h 1295691"/>
                  <a:gd name="connsiteX205" fmla="*/ 411956 w 2678906"/>
                  <a:gd name="connsiteY205" fmla="*/ 878923 h 1295691"/>
                  <a:gd name="connsiteX206" fmla="*/ 395288 w 2678906"/>
                  <a:gd name="connsiteY206" fmla="*/ 893211 h 1295691"/>
                  <a:gd name="connsiteX207" fmla="*/ 383381 w 2678906"/>
                  <a:gd name="connsiteY207" fmla="*/ 895592 h 1295691"/>
                  <a:gd name="connsiteX208" fmla="*/ 371475 w 2678906"/>
                  <a:gd name="connsiteY208" fmla="*/ 900354 h 1295691"/>
                  <a:gd name="connsiteX209" fmla="*/ 361950 w 2678906"/>
                  <a:gd name="connsiteY209" fmla="*/ 902736 h 1295691"/>
                  <a:gd name="connsiteX210" fmla="*/ 352425 w 2678906"/>
                  <a:gd name="connsiteY210" fmla="*/ 917023 h 1295691"/>
                  <a:gd name="connsiteX211" fmla="*/ 333375 w 2678906"/>
                  <a:gd name="connsiteY211" fmla="*/ 907498 h 1295691"/>
                  <a:gd name="connsiteX212" fmla="*/ 326231 w 2678906"/>
                  <a:gd name="connsiteY212" fmla="*/ 909879 h 1295691"/>
                  <a:gd name="connsiteX213" fmla="*/ 319088 w 2678906"/>
                  <a:gd name="connsiteY213" fmla="*/ 917023 h 1295691"/>
                  <a:gd name="connsiteX214" fmla="*/ 307181 w 2678906"/>
                  <a:gd name="connsiteY214" fmla="*/ 907498 h 1295691"/>
                  <a:gd name="connsiteX215" fmla="*/ 297656 w 2678906"/>
                  <a:gd name="connsiteY215" fmla="*/ 905117 h 1295691"/>
                  <a:gd name="connsiteX216" fmla="*/ 290513 w 2678906"/>
                  <a:gd name="connsiteY216" fmla="*/ 900354 h 1295691"/>
                  <a:gd name="connsiteX217" fmla="*/ 283369 w 2678906"/>
                  <a:gd name="connsiteY217" fmla="*/ 897973 h 1295691"/>
                  <a:gd name="connsiteX218" fmla="*/ 278606 w 2678906"/>
                  <a:gd name="connsiteY218" fmla="*/ 914642 h 1295691"/>
                  <a:gd name="connsiteX219" fmla="*/ 264319 w 2678906"/>
                  <a:gd name="connsiteY219" fmla="*/ 912261 h 1295691"/>
                  <a:gd name="connsiteX220" fmla="*/ 254794 w 2678906"/>
                  <a:gd name="connsiteY220" fmla="*/ 907498 h 1295691"/>
                  <a:gd name="connsiteX221" fmla="*/ 247650 w 2678906"/>
                  <a:gd name="connsiteY221" fmla="*/ 921786 h 1295691"/>
                  <a:gd name="connsiteX222" fmla="*/ 238125 w 2678906"/>
                  <a:gd name="connsiteY222" fmla="*/ 924167 h 1295691"/>
                  <a:gd name="connsiteX223" fmla="*/ 211931 w 2678906"/>
                  <a:gd name="connsiteY223" fmla="*/ 919404 h 1295691"/>
                  <a:gd name="connsiteX224" fmla="*/ 204788 w 2678906"/>
                  <a:gd name="connsiteY224" fmla="*/ 914642 h 1295691"/>
                  <a:gd name="connsiteX225" fmla="*/ 176213 w 2678906"/>
                  <a:gd name="connsiteY225" fmla="*/ 912261 h 1295691"/>
                  <a:gd name="connsiteX226" fmla="*/ 166688 w 2678906"/>
                  <a:gd name="connsiteY226" fmla="*/ 907498 h 1295691"/>
                  <a:gd name="connsiteX227" fmla="*/ 157163 w 2678906"/>
                  <a:gd name="connsiteY227" fmla="*/ 905117 h 1295691"/>
                  <a:gd name="connsiteX228" fmla="*/ 150019 w 2678906"/>
                  <a:gd name="connsiteY228" fmla="*/ 897973 h 1295691"/>
                  <a:gd name="connsiteX229" fmla="*/ 147638 w 2678906"/>
                  <a:gd name="connsiteY229" fmla="*/ 919404 h 1295691"/>
                  <a:gd name="connsiteX230" fmla="*/ 119063 w 2678906"/>
                  <a:gd name="connsiteY230" fmla="*/ 938454 h 1295691"/>
                  <a:gd name="connsiteX231" fmla="*/ 114300 w 2678906"/>
                  <a:gd name="connsiteY231" fmla="*/ 945598 h 1295691"/>
                  <a:gd name="connsiteX232" fmla="*/ 123825 w 2678906"/>
                  <a:gd name="connsiteY232" fmla="*/ 952742 h 1295691"/>
                  <a:gd name="connsiteX233" fmla="*/ 126206 w 2678906"/>
                  <a:gd name="connsiteY233" fmla="*/ 959886 h 1295691"/>
                  <a:gd name="connsiteX234" fmla="*/ 138113 w 2678906"/>
                  <a:gd name="connsiteY234" fmla="*/ 974173 h 1295691"/>
                  <a:gd name="connsiteX235" fmla="*/ 142875 w 2678906"/>
                  <a:gd name="connsiteY235" fmla="*/ 1007511 h 1295691"/>
                  <a:gd name="connsiteX236" fmla="*/ 152400 w 2678906"/>
                  <a:gd name="connsiteY236" fmla="*/ 1009892 h 1295691"/>
                  <a:gd name="connsiteX237" fmla="*/ 154781 w 2678906"/>
                  <a:gd name="connsiteY237" fmla="*/ 1017036 h 1295691"/>
                  <a:gd name="connsiteX238" fmla="*/ 150019 w 2678906"/>
                  <a:gd name="connsiteY238" fmla="*/ 1026561 h 1295691"/>
                  <a:gd name="connsiteX239" fmla="*/ 147638 w 2678906"/>
                  <a:gd name="connsiteY239" fmla="*/ 1033704 h 1295691"/>
                  <a:gd name="connsiteX240" fmla="*/ 123825 w 2678906"/>
                  <a:gd name="connsiteY240" fmla="*/ 1036086 h 1295691"/>
                  <a:gd name="connsiteX241" fmla="*/ 121444 w 2678906"/>
                  <a:gd name="connsiteY241" fmla="*/ 1043229 h 1295691"/>
                  <a:gd name="connsiteX242" fmla="*/ 111919 w 2678906"/>
                  <a:gd name="connsiteY242" fmla="*/ 1064661 h 1295691"/>
                  <a:gd name="connsiteX243" fmla="*/ 104775 w 2678906"/>
                  <a:gd name="connsiteY243" fmla="*/ 1067042 h 1295691"/>
                  <a:gd name="connsiteX244" fmla="*/ 90488 w 2678906"/>
                  <a:gd name="connsiteY244" fmla="*/ 1064661 h 1295691"/>
                  <a:gd name="connsiteX245" fmla="*/ 80963 w 2678906"/>
                  <a:gd name="connsiteY245" fmla="*/ 1062279 h 1295691"/>
                  <a:gd name="connsiteX246" fmla="*/ 78581 w 2678906"/>
                  <a:gd name="connsiteY246" fmla="*/ 1052754 h 1295691"/>
                  <a:gd name="connsiteX247" fmla="*/ 71438 w 2678906"/>
                  <a:gd name="connsiteY247" fmla="*/ 1047992 h 1295691"/>
                  <a:gd name="connsiteX248" fmla="*/ 54769 w 2678906"/>
                  <a:gd name="connsiteY248" fmla="*/ 1050373 h 1295691"/>
                  <a:gd name="connsiteX249" fmla="*/ 52388 w 2678906"/>
                  <a:gd name="connsiteY249" fmla="*/ 1057517 h 1295691"/>
                  <a:gd name="connsiteX250" fmla="*/ 47625 w 2678906"/>
                  <a:gd name="connsiteY250" fmla="*/ 1078948 h 1295691"/>
                  <a:gd name="connsiteX251" fmla="*/ 33338 w 2678906"/>
                  <a:gd name="connsiteY251" fmla="*/ 1088473 h 1295691"/>
                  <a:gd name="connsiteX252" fmla="*/ 23813 w 2678906"/>
                  <a:gd name="connsiteY252" fmla="*/ 1093236 h 1295691"/>
                  <a:gd name="connsiteX253" fmla="*/ 19050 w 2678906"/>
                  <a:gd name="connsiteY253" fmla="*/ 1100379 h 1295691"/>
                  <a:gd name="connsiteX254" fmla="*/ 11906 w 2678906"/>
                  <a:gd name="connsiteY254" fmla="*/ 1121811 h 1295691"/>
                  <a:gd name="connsiteX255" fmla="*/ 28575 w 2678906"/>
                  <a:gd name="connsiteY255" fmla="*/ 1138479 h 1295691"/>
                  <a:gd name="connsiteX256" fmla="*/ 26194 w 2678906"/>
                  <a:gd name="connsiteY256" fmla="*/ 1186104 h 1295691"/>
                  <a:gd name="connsiteX257" fmla="*/ 14288 w 2678906"/>
                  <a:gd name="connsiteY257" fmla="*/ 1188486 h 1295691"/>
                  <a:gd name="connsiteX258" fmla="*/ 9525 w 2678906"/>
                  <a:gd name="connsiteY258" fmla="*/ 1290879 h 1295691"/>
                  <a:gd name="connsiteX259" fmla="*/ 7144 w 2678906"/>
                  <a:gd name="connsiteY259" fmla="*/ 1295642 h 1295691"/>
                  <a:gd name="connsiteX260" fmla="*/ 0 w 2678906"/>
                  <a:gd name="connsiteY260" fmla="*/ 1290879 h 1295691"/>
                  <a:gd name="connsiteX0-1" fmla="*/ 2676647 w 2676647"/>
                  <a:gd name="connsiteY0-2" fmla="*/ 138354 h 1295691"/>
                  <a:gd name="connsiteX1-3" fmla="*/ 2676647 w 2676647"/>
                  <a:gd name="connsiteY1-4" fmla="*/ 138354 h 1295691"/>
                  <a:gd name="connsiteX2-5" fmla="*/ 2667122 w 2676647"/>
                  <a:gd name="connsiteY2-6" fmla="*/ 119304 h 1295691"/>
                  <a:gd name="connsiteX3-7" fmla="*/ 2659979 w 2676647"/>
                  <a:gd name="connsiteY3-8" fmla="*/ 116923 h 1295691"/>
                  <a:gd name="connsiteX4-9" fmla="*/ 2650454 w 2676647"/>
                  <a:gd name="connsiteY4-10" fmla="*/ 114542 h 1295691"/>
                  <a:gd name="connsiteX5-11" fmla="*/ 2629022 w 2676647"/>
                  <a:gd name="connsiteY5-12" fmla="*/ 102635 h 1295691"/>
                  <a:gd name="connsiteX6-13" fmla="*/ 2626641 w 2676647"/>
                  <a:gd name="connsiteY6-14" fmla="*/ 95492 h 1295691"/>
                  <a:gd name="connsiteX7-15" fmla="*/ 2624260 w 2676647"/>
                  <a:gd name="connsiteY7-16" fmla="*/ 81204 h 1295691"/>
                  <a:gd name="connsiteX8-17" fmla="*/ 2609972 w 2676647"/>
                  <a:gd name="connsiteY8-18" fmla="*/ 83585 h 1295691"/>
                  <a:gd name="connsiteX9-19" fmla="*/ 2602829 w 2676647"/>
                  <a:gd name="connsiteY9-20" fmla="*/ 90729 h 1295691"/>
                  <a:gd name="connsiteX10-21" fmla="*/ 2595685 w 2676647"/>
                  <a:gd name="connsiteY10-22" fmla="*/ 93110 h 1295691"/>
                  <a:gd name="connsiteX11-23" fmla="*/ 2588541 w 2676647"/>
                  <a:gd name="connsiteY11-24" fmla="*/ 97873 h 1295691"/>
                  <a:gd name="connsiteX12-25" fmla="*/ 2579016 w 2676647"/>
                  <a:gd name="connsiteY12-26" fmla="*/ 93110 h 1295691"/>
                  <a:gd name="connsiteX13-27" fmla="*/ 2571872 w 2676647"/>
                  <a:gd name="connsiteY13-28" fmla="*/ 90729 h 1295691"/>
                  <a:gd name="connsiteX14-29" fmla="*/ 2567110 w 2676647"/>
                  <a:gd name="connsiteY14-30" fmla="*/ 81204 h 1295691"/>
                  <a:gd name="connsiteX15-31" fmla="*/ 2552822 w 2676647"/>
                  <a:gd name="connsiteY15-32" fmla="*/ 69298 h 1295691"/>
                  <a:gd name="connsiteX16-33" fmla="*/ 2526629 w 2676647"/>
                  <a:gd name="connsiteY16-34" fmla="*/ 66917 h 1295691"/>
                  <a:gd name="connsiteX17-35" fmla="*/ 2524247 w 2676647"/>
                  <a:gd name="connsiteY17-36" fmla="*/ 55010 h 1295691"/>
                  <a:gd name="connsiteX18-37" fmla="*/ 2507579 w 2676647"/>
                  <a:gd name="connsiteY18-38" fmla="*/ 45485 h 1295691"/>
                  <a:gd name="connsiteX19-39" fmla="*/ 2488529 w 2676647"/>
                  <a:gd name="connsiteY19-40" fmla="*/ 35960 h 1295691"/>
                  <a:gd name="connsiteX20-41" fmla="*/ 2467097 w 2676647"/>
                  <a:gd name="connsiteY20-42" fmla="*/ 28817 h 1295691"/>
                  <a:gd name="connsiteX21-43" fmla="*/ 2459954 w 2676647"/>
                  <a:gd name="connsiteY21-44" fmla="*/ 24054 h 1295691"/>
                  <a:gd name="connsiteX22-45" fmla="*/ 2452810 w 2676647"/>
                  <a:gd name="connsiteY22-46" fmla="*/ 21673 h 1295691"/>
                  <a:gd name="connsiteX23-47" fmla="*/ 2386135 w 2676647"/>
                  <a:gd name="connsiteY23-48" fmla="*/ 14529 h 1295691"/>
                  <a:gd name="connsiteX24-49" fmla="*/ 2369466 w 2676647"/>
                  <a:gd name="connsiteY24-50" fmla="*/ 9767 h 1295691"/>
                  <a:gd name="connsiteX25-51" fmla="*/ 2357560 w 2676647"/>
                  <a:gd name="connsiteY25-52" fmla="*/ 14529 h 1295691"/>
                  <a:gd name="connsiteX26-53" fmla="*/ 2343272 w 2676647"/>
                  <a:gd name="connsiteY26-54" fmla="*/ 16910 h 1295691"/>
                  <a:gd name="connsiteX27-55" fmla="*/ 2238497 w 2676647"/>
                  <a:gd name="connsiteY27-56" fmla="*/ 14529 h 1295691"/>
                  <a:gd name="connsiteX28-57" fmla="*/ 2236116 w 2676647"/>
                  <a:gd name="connsiteY28-58" fmla="*/ 5004 h 1295691"/>
                  <a:gd name="connsiteX29-59" fmla="*/ 2205160 w 2676647"/>
                  <a:gd name="connsiteY29-60" fmla="*/ 2623 h 1295691"/>
                  <a:gd name="connsiteX30-61" fmla="*/ 2195635 w 2676647"/>
                  <a:gd name="connsiteY30-62" fmla="*/ 7385 h 1295691"/>
                  <a:gd name="connsiteX31-63" fmla="*/ 2188491 w 2676647"/>
                  <a:gd name="connsiteY31-64" fmla="*/ 9767 h 1295691"/>
                  <a:gd name="connsiteX32-65" fmla="*/ 2181347 w 2676647"/>
                  <a:gd name="connsiteY32-66" fmla="*/ 14529 h 1295691"/>
                  <a:gd name="connsiteX33-67" fmla="*/ 2171822 w 2676647"/>
                  <a:gd name="connsiteY33-68" fmla="*/ 16910 h 1295691"/>
                  <a:gd name="connsiteX34-69" fmla="*/ 2155154 w 2676647"/>
                  <a:gd name="connsiteY34-70" fmla="*/ 26435 h 1295691"/>
                  <a:gd name="connsiteX35-71" fmla="*/ 2143247 w 2676647"/>
                  <a:gd name="connsiteY35-72" fmla="*/ 24054 h 1295691"/>
                  <a:gd name="connsiteX36-73" fmla="*/ 2081335 w 2676647"/>
                  <a:gd name="connsiteY36-74" fmla="*/ 21673 h 1295691"/>
                  <a:gd name="connsiteX37-75" fmla="*/ 2062285 w 2676647"/>
                  <a:gd name="connsiteY37-76" fmla="*/ 24054 h 1295691"/>
                  <a:gd name="connsiteX38-77" fmla="*/ 2040854 w 2676647"/>
                  <a:gd name="connsiteY38-78" fmla="*/ 33579 h 1295691"/>
                  <a:gd name="connsiteX39-79" fmla="*/ 2033710 w 2676647"/>
                  <a:gd name="connsiteY39-80" fmla="*/ 35960 h 1295691"/>
                  <a:gd name="connsiteX40-81" fmla="*/ 1986085 w 2676647"/>
                  <a:gd name="connsiteY40-82" fmla="*/ 38342 h 1295691"/>
                  <a:gd name="connsiteX41-83" fmla="*/ 1950366 w 2676647"/>
                  <a:gd name="connsiteY41-84" fmla="*/ 43104 h 1295691"/>
                  <a:gd name="connsiteX42-85" fmla="*/ 1900360 w 2676647"/>
                  <a:gd name="connsiteY42-86" fmla="*/ 52629 h 1295691"/>
                  <a:gd name="connsiteX43-87" fmla="*/ 1838447 w 2676647"/>
                  <a:gd name="connsiteY43-88" fmla="*/ 50248 h 1295691"/>
                  <a:gd name="connsiteX44-89" fmla="*/ 1826541 w 2676647"/>
                  <a:gd name="connsiteY44-90" fmla="*/ 52629 h 1295691"/>
                  <a:gd name="connsiteX45-91" fmla="*/ 1819397 w 2676647"/>
                  <a:gd name="connsiteY45-92" fmla="*/ 57392 h 1295691"/>
                  <a:gd name="connsiteX46-93" fmla="*/ 1809872 w 2676647"/>
                  <a:gd name="connsiteY46-94" fmla="*/ 62154 h 1295691"/>
                  <a:gd name="connsiteX47-95" fmla="*/ 1802729 w 2676647"/>
                  <a:gd name="connsiteY47-96" fmla="*/ 57392 h 1295691"/>
                  <a:gd name="connsiteX48-97" fmla="*/ 1797966 w 2676647"/>
                  <a:gd name="connsiteY48-98" fmla="*/ 43104 h 1295691"/>
                  <a:gd name="connsiteX49-99" fmla="*/ 1786060 w 2676647"/>
                  <a:gd name="connsiteY49-100" fmla="*/ 40723 h 1295691"/>
                  <a:gd name="connsiteX50-101" fmla="*/ 1774154 w 2676647"/>
                  <a:gd name="connsiteY50-102" fmla="*/ 43104 h 1295691"/>
                  <a:gd name="connsiteX51-103" fmla="*/ 1771772 w 2676647"/>
                  <a:gd name="connsiteY51-104" fmla="*/ 50248 h 1295691"/>
                  <a:gd name="connsiteX52-105" fmla="*/ 1764629 w 2676647"/>
                  <a:gd name="connsiteY52-106" fmla="*/ 52629 h 1295691"/>
                  <a:gd name="connsiteX53-107" fmla="*/ 1755104 w 2676647"/>
                  <a:gd name="connsiteY53-108" fmla="*/ 64535 h 1295691"/>
                  <a:gd name="connsiteX54-109" fmla="*/ 1752722 w 2676647"/>
                  <a:gd name="connsiteY54-110" fmla="*/ 71679 h 1295691"/>
                  <a:gd name="connsiteX55-111" fmla="*/ 1731291 w 2676647"/>
                  <a:gd name="connsiteY55-112" fmla="*/ 90729 h 1295691"/>
                  <a:gd name="connsiteX56-113" fmla="*/ 1726529 w 2676647"/>
                  <a:gd name="connsiteY56-114" fmla="*/ 97873 h 1295691"/>
                  <a:gd name="connsiteX57-115" fmla="*/ 1714622 w 2676647"/>
                  <a:gd name="connsiteY57-116" fmla="*/ 100254 h 1295691"/>
                  <a:gd name="connsiteX58-117" fmla="*/ 1700335 w 2676647"/>
                  <a:gd name="connsiteY58-118" fmla="*/ 138354 h 1295691"/>
                  <a:gd name="connsiteX59-119" fmla="*/ 1695572 w 2676647"/>
                  <a:gd name="connsiteY59-120" fmla="*/ 157404 h 1295691"/>
                  <a:gd name="connsiteX60-121" fmla="*/ 1690810 w 2676647"/>
                  <a:gd name="connsiteY60-122" fmla="*/ 169310 h 1295691"/>
                  <a:gd name="connsiteX61-123" fmla="*/ 1686047 w 2676647"/>
                  <a:gd name="connsiteY61-124" fmla="*/ 178835 h 1295691"/>
                  <a:gd name="connsiteX62-125" fmla="*/ 1678904 w 2676647"/>
                  <a:gd name="connsiteY62-126" fmla="*/ 195504 h 1295691"/>
                  <a:gd name="connsiteX63-127" fmla="*/ 1669379 w 2676647"/>
                  <a:gd name="connsiteY63-128" fmla="*/ 205029 h 1295691"/>
                  <a:gd name="connsiteX64-129" fmla="*/ 1664616 w 2676647"/>
                  <a:gd name="connsiteY64-130" fmla="*/ 221698 h 1295691"/>
                  <a:gd name="connsiteX65-131" fmla="*/ 1657472 w 2676647"/>
                  <a:gd name="connsiteY65-132" fmla="*/ 235986 h 1295691"/>
                  <a:gd name="connsiteX66-133" fmla="*/ 1655091 w 2676647"/>
                  <a:gd name="connsiteY66-134" fmla="*/ 250273 h 1295691"/>
                  <a:gd name="connsiteX67-135" fmla="*/ 1645566 w 2676647"/>
                  <a:gd name="connsiteY67-136" fmla="*/ 255036 h 1295691"/>
                  <a:gd name="connsiteX68-137" fmla="*/ 1643185 w 2676647"/>
                  <a:gd name="connsiteY68-138" fmla="*/ 262179 h 1295691"/>
                  <a:gd name="connsiteX69-139" fmla="*/ 1631279 w 2676647"/>
                  <a:gd name="connsiteY69-140" fmla="*/ 266942 h 1295691"/>
                  <a:gd name="connsiteX70-141" fmla="*/ 1595560 w 2676647"/>
                  <a:gd name="connsiteY70-142" fmla="*/ 278848 h 1295691"/>
                  <a:gd name="connsiteX71-143" fmla="*/ 1588416 w 2676647"/>
                  <a:gd name="connsiteY71-144" fmla="*/ 283611 h 1295691"/>
                  <a:gd name="connsiteX72-145" fmla="*/ 1595560 w 2676647"/>
                  <a:gd name="connsiteY72-146" fmla="*/ 288373 h 1295691"/>
                  <a:gd name="connsiteX73-147" fmla="*/ 1605085 w 2676647"/>
                  <a:gd name="connsiteY73-148" fmla="*/ 302661 h 1295691"/>
                  <a:gd name="connsiteX74-149" fmla="*/ 1609847 w 2676647"/>
                  <a:gd name="connsiteY74-150" fmla="*/ 309804 h 1295691"/>
                  <a:gd name="connsiteX75-151" fmla="*/ 1590797 w 2676647"/>
                  <a:gd name="connsiteY75-152" fmla="*/ 312186 h 1295691"/>
                  <a:gd name="connsiteX76-153" fmla="*/ 1588416 w 2676647"/>
                  <a:gd name="connsiteY76-154" fmla="*/ 324092 h 1295691"/>
                  <a:gd name="connsiteX77-155" fmla="*/ 1569366 w 2676647"/>
                  <a:gd name="connsiteY77-156" fmla="*/ 328854 h 1295691"/>
                  <a:gd name="connsiteX78-157" fmla="*/ 1559841 w 2676647"/>
                  <a:gd name="connsiteY78-158" fmla="*/ 333617 h 1295691"/>
                  <a:gd name="connsiteX79-159" fmla="*/ 1555079 w 2676647"/>
                  <a:gd name="connsiteY79-160" fmla="*/ 340761 h 1295691"/>
                  <a:gd name="connsiteX80-161" fmla="*/ 1547935 w 2676647"/>
                  <a:gd name="connsiteY80-162" fmla="*/ 366954 h 1295691"/>
                  <a:gd name="connsiteX81-163" fmla="*/ 1538410 w 2676647"/>
                  <a:gd name="connsiteY81-164" fmla="*/ 369336 h 1295691"/>
                  <a:gd name="connsiteX82-165" fmla="*/ 1531266 w 2676647"/>
                  <a:gd name="connsiteY82-166" fmla="*/ 371717 h 1295691"/>
                  <a:gd name="connsiteX83-167" fmla="*/ 1524122 w 2676647"/>
                  <a:gd name="connsiteY83-168" fmla="*/ 378861 h 1295691"/>
                  <a:gd name="connsiteX84-169" fmla="*/ 1521741 w 2676647"/>
                  <a:gd name="connsiteY84-170" fmla="*/ 388386 h 1295691"/>
                  <a:gd name="connsiteX85-171" fmla="*/ 1516979 w 2676647"/>
                  <a:gd name="connsiteY85-172" fmla="*/ 400292 h 1295691"/>
                  <a:gd name="connsiteX86-173" fmla="*/ 1514597 w 2676647"/>
                  <a:gd name="connsiteY86-174" fmla="*/ 416961 h 1295691"/>
                  <a:gd name="connsiteX87-175" fmla="*/ 1502691 w 2676647"/>
                  <a:gd name="connsiteY87-176" fmla="*/ 431248 h 1295691"/>
                  <a:gd name="connsiteX88-177" fmla="*/ 1495547 w 2676647"/>
                  <a:gd name="connsiteY88-178" fmla="*/ 443154 h 1295691"/>
                  <a:gd name="connsiteX89-179" fmla="*/ 1488404 w 2676647"/>
                  <a:gd name="connsiteY89-180" fmla="*/ 450298 h 1295691"/>
                  <a:gd name="connsiteX90-181" fmla="*/ 1476497 w 2676647"/>
                  <a:gd name="connsiteY90-182" fmla="*/ 462204 h 1295691"/>
                  <a:gd name="connsiteX91-183" fmla="*/ 1459829 w 2676647"/>
                  <a:gd name="connsiteY91-184" fmla="*/ 466967 h 1295691"/>
                  <a:gd name="connsiteX92-185" fmla="*/ 1452685 w 2676647"/>
                  <a:gd name="connsiteY92-186" fmla="*/ 471729 h 1295691"/>
                  <a:gd name="connsiteX93-187" fmla="*/ 1447922 w 2676647"/>
                  <a:gd name="connsiteY93-188" fmla="*/ 478873 h 1295691"/>
                  <a:gd name="connsiteX94-189" fmla="*/ 1438397 w 2676647"/>
                  <a:gd name="connsiteY94-190" fmla="*/ 481254 h 1295691"/>
                  <a:gd name="connsiteX95-191" fmla="*/ 1416966 w 2676647"/>
                  <a:gd name="connsiteY95-192" fmla="*/ 476492 h 1295691"/>
                  <a:gd name="connsiteX96-193" fmla="*/ 1409822 w 2676647"/>
                  <a:gd name="connsiteY96-194" fmla="*/ 471729 h 1295691"/>
                  <a:gd name="connsiteX97-195" fmla="*/ 1402679 w 2676647"/>
                  <a:gd name="connsiteY97-196" fmla="*/ 469348 h 1295691"/>
                  <a:gd name="connsiteX98-197" fmla="*/ 1393154 w 2676647"/>
                  <a:gd name="connsiteY98-198" fmla="*/ 462204 h 1295691"/>
                  <a:gd name="connsiteX99-199" fmla="*/ 1381247 w 2676647"/>
                  <a:gd name="connsiteY99-200" fmla="*/ 464586 h 1295691"/>
                  <a:gd name="connsiteX100-201" fmla="*/ 1364579 w 2676647"/>
                  <a:gd name="connsiteY100-202" fmla="*/ 495542 h 1295691"/>
                  <a:gd name="connsiteX101-203" fmla="*/ 1362197 w 2676647"/>
                  <a:gd name="connsiteY101-204" fmla="*/ 524117 h 1295691"/>
                  <a:gd name="connsiteX102-205" fmla="*/ 1352672 w 2676647"/>
                  <a:gd name="connsiteY102-206" fmla="*/ 526498 h 1295691"/>
                  <a:gd name="connsiteX103-207" fmla="*/ 1314572 w 2676647"/>
                  <a:gd name="connsiteY103-208" fmla="*/ 533642 h 1295691"/>
                  <a:gd name="connsiteX104-209" fmla="*/ 1312191 w 2676647"/>
                  <a:gd name="connsiteY104-210" fmla="*/ 543167 h 1295691"/>
                  <a:gd name="connsiteX105-211" fmla="*/ 1288379 w 2676647"/>
                  <a:gd name="connsiteY105-212" fmla="*/ 538404 h 1295691"/>
                  <a:gd name="connsiteX106-213" fmla="*/ 1276472 w 2676647"/>
                  <a:gd name="connsiteY106-214" fmla="*/ 526498 h 1295691"/>
                  <a:gd name="connsiteX107-215" fmla="*/ 1269329 w 2676647"/>
                  <a:gd name="connsiteY107-216" fmla="*/ 516973 h 1295691"/>
                  <a:gd name="connsiteX108-217" fmla="*/ 1262185 w 2676647"/>
                  <a:gd name="connsiteY108-218" fmla="*/ 509829 h 1295691"/>
                  <a:gd name="connsiteX109-219" fmla="*/ 1252660 w 2676647"/>
                  <a:gd name="connsiteY109-220" fmla="*/ 493161 h 1295691"/>
                  <a:gd name="connsiteX110-221" fmla="*/ 1245516 w 2676647"/>
                  <a:gd name="connsiteY110-222" fmla="*/ 483636 h 1295691"/>
                  <a:gd name="connsiteX111-223" fmla="*/ 1238372 w 2676647"/>
                  <a:gd name="connsiteY111-224" fmla="*/ 493161 h 1295691"/>
                  <a:gd name="connsiteX112-225" fmla="*/ 1231229 w 2676647"/>
                  <a:gd name="connsiteY112-226" fmla="*/ 495542 h 1295691"/>
                  <a:gd name="connsiteX113-227" fmla="*/ 1224085 w 2676647"/>
                  <a:gd name="connsiteY113-228" fmla="*/ 500304 h 1295691"/>
                  <a:gd name="connsiteX114-229" fmla="*/ 1214560 w 2676647"/>
                  <a:gd name="connsiteY114-230" fmla="*/ 512211 h 1295691"/>
                  <a:gd name="connsiteX115-231" fmla="*/ 1209797 w 2676647"/>
                  <a:gd name="connsiteY115-232" fmla="*/ 524117 h 1295691"/>
                  <a:gd name="connsiteX116-233" fmla="*/ 1202654 w 2676647"/>
                  <a:gd name="connsiteY116-234" fmla="*/ 531261 h 1295691"/>
                  <a:gd name="connsiteX117-235" fmla="*/ 1193129 w 2676647"/>
                  <a:gd name="connsiteY117-236" fmla="*/ 550311 h 1295691"/>
                  <a:gd name="connsiteX118-237" fmla="*/ 1185985 w 2676647"/>
                  <a:gd name="connsiteY118-238" fmla="*/ 557454 h 1295691"/>
                  <a:gd name="connsiteX119-239" fmla="*/ 1176460 w 2676647"/>
                  <a:gd name="connsiteY119-240" fmla="*/ 564598 h 1295691"/>
                  <a:gd name="connsiteX120-241" fmla="*/ 1171697 w 2676647"/>
                  <a:gd name="connsiteY120-242" fmla="*/ 571742 h 1295691"/>
                  <a:gd name="connsiteX121-243" fmla="*/ 1157410 w 2676647"/>
                  <a:gd name="connsiteY121-244" fmla="*/ 569361 h 1295691"/>
                  <a:gd name="connsiteX122-245" fmla="*/ 1147885 w 2676647"/>
                  <a:gd name="connsiteY122-246" fmla="*/ 564598 h 1295691"/>
                  <a:gd name="connsiteX123-247" fmla="*/ 1131216 w 2676647"/>
                  <a:gd name="connsiteY123-248" fmla="*/ 571742 h 1295691"/>
                  <a:gd name="connsiteX124-249" fmla="*/ 1116929 w 2676647"/>
                  <a:gd name="connsiteY124-250" fmla="*/ 569361 h 1295691"/>
                  <a:gd name="connsiteX125-251" fmla="*/ 1114547 w 2676647"/>
                  <a:gd name="connsiteY125-252" fmla="*/ 555073 h 1295691"/>
                  <a:gd name="connsiteX126-253" fmla="*/ 1090735 w 2676647"/>
                  <a:gd name="connsiteY126-254" fmla="*/ 559836 h 1295691"/>
                  <a:gd name="connsiteX127-255" fmla="*/ 1093116 w 2676647"/>
                  <a:gd name="connsiteY127-256" fmla="*/ 581267 h 1295691"/>
                  <a:gd name="connsiteX128-257" fmla="*/ 1085972 w 2676647"/>
                  <a:gd name="connsiteY128-258" fmla="*/ 588411 h 1295691"/>
                  <a:gd name="connsiteX129-259" fmla="*/ 1081210 w 2676647"/>
                  <a:gd name="connsiteY129-260" fmla="*/ 595554 h 1295691"/>
                  <a:gd name="connsiteX130-261" fmla="*/ 1078829 w 2676647"/>
                  <a:gd name="connsiteY130-262" fmla="*/ 633654 h 1295691"/>
                  <a:gd name="connsiteX131-263" fmla="*/ 1069304 w 2676647"/>
                  <a:gd name="connsiteY131-264" fmla="*/ 636036 h 1295691"/>
                  <a:gd name="connsiteX132-265" fmla="*/ 1038347 w 2676647"/>
                  <a:gd name="connsiteY132-266" fmla="*/ 647942 h 1295691"/>
                  <a:gd name="connsiteX133-267" fmla="*/ 1026441 w 2676647"/>
                  <a:gd name="connsiteY133-268" fmla="*/ 662229 h 1295691"/>
                  <a:gd name="connsiteX134-269" fmla="*/ 1021679 w 2676647"/>
                  <a:gd name="connsiteY134-270" fmla="*/ 676517 h 1295691"/>
                  <a:gd name="connsiteX135-271" fmla="*/ 1002629 w 2676647"/>
                  <a:gd name="connsiteY135-272" fmla="*/ 683661 h 1295691"/>
                  <a:gd name="connsiteX136-273" fmla="*/ 995485 w 2676647"/>
                  <a:gd name="connsiteY136-274" fmla="*/ 678898 h 1295691"/>
                  <a:gd name="connsiteX137-275" fmla="*/ 990722 w 2676647"/>
                  <a:gd name="connsiteY137-276" fmla="*/ 671754 h 1295691"/>
                  <a:gd name="connsiteX138-277" fmla="*/ 981197 w 2676647"/>
                  <a:gd name="connsiteY138-278" fmla="*/ 666992 h 1295691"/>
                  <a:gd name="connsiteX139-279" fmla="*/ 974054 w 2676647"/>
                  <a:gd name="connsiteY139-280" fmla="*/ 662229 h 1295691"/>
                  <a:gd name="connsiteX140-281" fmla="*/ 966910 w 2676647"/>
                  <a:gd name="connsiteY140-282" fmla="*/ 669373 h 1295691"/>
                  <a:gd name="connsiteX141-283" fmla="*/ 971672 w 2676647"/>
                  <a:gd name="connsiteY141-284" fmla="*/ 678898 h 1295691"/>
                  <a:gd name="connsiteX142-285" fmla="*/ 976435 w 2676647"/>
                  <a:gd name="connsiteY142-286" fmla="*/ 686042 h 1295691"/>
                  <a:gd name="connsiteX143-287" fmla="*/ 983579 w 2676647"/>
                  <a:gd name="connsiteY143-288" fmla="*/ 697948 h 1295691"/>
                  <a:gd name="connsiteX144-289" fmla="*/ 981197 w 2676647"/>
                  <a:gd name="connsiteY144-290" fmla="*/ 707473 h 1295691"/>
                  <a:gd name="connsiteX145-291" fmla="*/ 959766 w 2676647"/>
                  <a:gd name="connsiteY145-292" fmla="*/ 697948 h 1295691"/>
                  <a:gd name="connsiteX146-293" fmla="*/ 952622 w 2676647"/>
                  <a:gd name="connsiteY146-294" fmla="*/ 693186 h 1295691"/>
                  <a:gd name="connsiteX147-295" fmla="*/ 945479 w 2676647"/>
                  <a:gd name="connsiteY147-296" fmla="*/ 697948 h 1295691"/>
                  <a:gd name="connsiteX148-297" fmla="*/ 945479 w 2676647"/>
                  <a:gd name="connsiteY148-298" fmla="*/ 714617 h 1295691"/>
                  <a:gd name="connsiteX149-299" fmla="*/ 940716 w 2676647"/>
                  <a:gd name="connsiteY149-300" fmla="*/ 736048 h 1295691"/>
                  <a:gd name="connsiteX150-301" fmla="*/ 933572 w 2676647"/>
                  <a:gd name="connsiteY150-302" fmla="*/ 750336 h 1295691"/>
                  <a:gd name="connsiteX151-303" fmla="*/ 938335 w 2676647"/>
                  <a:gd name="connsiteY151-304" fmla="*/ 762242 h 1295691"/>
                  <a:gd name="connsiteX152-305" fmla="*/ 924047 w 2676647"/>
                  <a:gd name="connsiteY152-306" fmla="*/ 764623 h 1295691"/>
                  <a:gd name="connsiteX153-307" fmla="*/ 916904 w 2676647"/>
                  <a:gd name="connsiteY153-308" fmla="*/ 759861 h 1295691"/>
                  <a:gd name="connsiteX154-309" fmla="*/ 914522 w 2676647"/>
                  <a:gd name="connsiteY154-310" fmla="*/ 752717 h 1295691"/>
                  <a:gd name="connsiteX155-311" fmla="*/ 902616 w 2676647"/>
                  <a:gd name="connsiteY155-312" fmla="*/ 755098 h 1295691"/>
                  <a:gd name="connsiteX156-313" fmla="*/ 888329 w 2676647"/>
                  <a:gd name="connsiteY156-314" fmla="*/ 752717 h 1295691"/>
                  <a:gd name="connsiteX157-315" fmla="*/ 864516 w 2676647"/>
                  <a:gd name="connsiteY157-316" fmla="*/ 757479 h 1295691"/>
                  <a:gd name="connsiteX158-317" fmla="*/ 857372 w 2676647"/>
                  <a:gd name="connsiteY158-318" fmla="*/ 755098 h 1295691"/>
                  <a:gd name="connsiteX159-319" fmla="*/ 845466 w 2676647"/>
                  <a:gd name="connsiteY159-320" fmla="*/ 778911 h 1295691"/>
                  <a:gd name="connsiteX160-321" fmla="*/ 838322 w 2676647"/>
                  <a:gd name="connsiteY160-322" fmla="*/ 783673 h 1295691"/>
                  <a:gd name="connsiteX161-323" fmla="*/ 831179 w 2676647"/>
                  <a:gd name="connsiteY161-324" fmla="*/ 793198 h 1295691"/>
                  <a:gd name="connsiteX162-325" fmla="*/ 835941 w 2676647"/>
                  <a:gd name="connsiteY162-326" fmla="*/ 800342 h 1295691"/>
                  <a:gd name="connsiteX163-327" fmla="*/ 840704 w 2676647"/>
                  <a:gd name="connsiteY163-328" fmla="*/ 817011 h 1295691"/>
                  <a:gd name="connsiteX164-329" fmla="*/ 852610 w 2676647"/>
                  <a:gd name="connsiteY164-330" fmla="*/ 831298 h 1295691"/>
                  <a:gd name="connsiteX165-331" fmla="*/ 850229 w 2676647"/>
                  <a:gd name="connsiteY165-332" fmla="*/ 850348 h 1295691"/>
                  <a:gd name="connsiteX166-333" fmla="*/ 847847 w 2676647"/>
                  <a:gd name="connsiteY166-334" fmla="*/ 857492 h 1295691"/>
                  <a:gd name="connsiteX167-335" fmla="*/ 838322 w 2676647"/>
                  <a:gd name="connsiteY167-336" fmla="*/ 862254 h 1295691"/>
                  <a:gd name="connsiteX168-337" fmla="*/ 828797 w 2676647"/>
                  <a:gd name="connsiteY168-338" fmla="*/ 859873 h 1295691"/>
                  <a:gd name="connsiteX169-339" fmla="*/ 819272 w 2676647"/>
                  <a:gd name="connsiteY169-340" fmla="*/ 843204 h 1295691"/>
                  <a:gd name="connsiteX170-341" fmla="*/ 814510 w 2676647"/>
                  <a:gd name="connsiteY170-342" fmla="*/ 833679 h 1295691"/>
                  <a:gd name="connsiteX171-343" fmla="*/ 804985 w 2676647"/>
                  <a:gd name="connsiteY171-344" fmla="*/ 828917 h 1295691"/>
                  <a:gd name="connsiteX172-345" fmla="*/ 788316 w 2676647"/>
                  <a:gd name="connsiteY172-346" fmla="*/ 833679 h 1295691"/>
                  <a:gd name="connsiteX173-347" fmla="*/ 774029 w 2676647"/>
                  <a:gd name="connsiteY173-348" fmla="*/ 836061 h 1295691"/>
                  <a:gd name="connsiteX174-349" fmla="*/ 764504 w 2676647"/>
                  <a:gd name="connsiteY174-350" fmla="*/ 840823 h 1295691"/>
                  <a:gd name="connsiteX175-351" fmla="*/ 757360 w 2676647"/>
                  <a:gd name="connsiteY175-352" fmla="*/ 821773 h 1295691"/>
                  <a:gd name="connsiteX176-353" fmla="*/ 740691 w 2676647"/>
                  <a:gd name="connsiteY176-354" fmla="*/ 805104 h 1295691"/>
                  <a:gd name="connsiteX177-355" fmla="*/ 733547 w 2676647"/>
                  <a:gd name="connsiteY177-356" fmla="*/ 819392 h 1295691"/>
                  <a:gd name="connsiteX178-357" fmla="*/ 735929 w 2676647"/>
                  <a:gd name="connsiteY178-358" fmla="*/ 826536 h 1295691"/>
                  <a:gd name="connsiteX179-359" fmla="*/ 719260 w 2676647"/>
                  <a:gd name="connsiteY179-360" fmla="*/ 833679 h 1295691"/>
                  <a:gd name="connsiteX180-361" fmla="*/ 702591 w 2676647"/>
                  <a:gd name="connsiteY180-362" fmla="*/ 824154 h 1295691"/>
                  <a:gd name="connsiteX181-363" fmla="*/ 695447 w 2676647"/>
                  <a:gd name="connsiteY181-364" fmla="*/ 826536 h 1295691"/>
                  <a:gd name="connsiteX182-365" fmla="*/ 688304 w 2676647"/>
                  <a:gd name="connsiteY182-366" fmla="*/ 840823 h 1295691"/>
                  <a:gd name="connsiteX183-367" fmla="*/ 681160 w 2676647"/>
                  <a:gd name="connsiteY183-368" fmla="*/ 847967 h 1295691"/>
                  <a:gd name="connsiteX184-369" fmla="*/ 666872 w 2676647"/>
                  <a:gd name="connsiteY184-370" fmla="*/ 850348 h 1295691"/>
                  <a:gd name="connsiteX185-371" fmla="*/ 659729 w 2676647"/>
                  <a:gd name="connsiteY185-372" fmla="*/ 864636 h 1295691"/>
                  <a:gd name="connsiteX186-373" fmla="*/ 654966 w 2676647"/>
                  <a:gd name="connsiteY186-374" fmla="*/ 874161 h 1295691"/>
                  <a:gd name="connsiteX187-375" fmla="*/ 633535 w 2676647"/>
                  <a:gd name="connsiteY187-376" fmla="*/ 878923 h 1295691"/>
                  <a:gd name="connsiteX188-377" fmla="*/ 619247 w 2676647"/>
                  <a:gd name="connsiteY188-378" fmla="*/ 874161 h 1295691"/>
                  <a:gd name="connsiteX189-379" fmla="*/ 607341 w 2676647"/>
                  <a:gd name="connsiteY189-380" fmla="*/ 871779 h 1295691"/>
                  <a:gd name="connsiteX190-381" fmla="*/ 602579 w 2676647"/>
                  <a:gd name="connsiteY190-382" fmla="*/ 864636 h 1295691"/>
                  <a:gd name="connsiteX191-383" fmla="*/ 600197 w 2676647"/>
                  <a:gd name="connsiteY191-384" fmla="*/ 871779 h 1295691"/>
                  <a:gd name="connsiteX192-385" fmla="*/ 593054 w 2676647"/>
                  <a:gd name="connsiteY192-386" fmla="*/ 888448 h 1295691"/>
                  <a:gd name="connsiteX193-387" fmla="*/ 583529 w 2676647"/>
                  <a:gd name="connsiteY193-388" fmla="*/ 893211 h 1295691"/>
                  <a:gd name="connsiteX194-389" fmla="*/ 569241 w 2676647"/>
                  <a:gd name="connsiteY194-390" fmla="*/ 890829 h 1295691"/>
                  <a:gd name="connsiteX195-391" fmla="*/ 562097 w 2676647"/>
                  <a:gd name="connsiteY195-392" fmla="*/ 888448 h 1295691"/>
                  <a:gd name="connsiteX196-393" fmla="*/ 559716 w 2676647"/>
                  <a:gd name="connsiteY196-394" fmla="*/ 878923 h 1295691"/>
                  <a:gd name="connsiteX197-395" fmla="*/ 550191 w 2676647"/>
                  <a:gd name="connsiteY197-396" fmla="*/ 836061 h 1295691"/>
                  <a:gd name="connsiteX198-397" fmla="*/ 535904 w 2676647"/>
                  <a:gd name="connsiteY198-398" fmla="*/ 833679 h 1295691"/>
                  <a:gd name="connsiteX199-399" fmla="*/ 528760 w 2676647"/>
                  <a:gd name="connsiteY199-400" fmla="*/ 859873 h 1295691"/>
                  <a:gd name="connsiteX200-401" fmla="*/ 516854 w 2676647"/>
                  <a:gd name="connsiteY200-402" fmla="*/ 857492 h 1295691"/>
                  <a:gd name="connsiteX201-403" fmla="*/ 464466 w 2676647"/>
                  <a:gd name="connsiteY201-404" fmla="*/ 850348 h 1295691"/>
                  <a:gd name="connsiteX202-405" fmla="*/ 459704 w 2676647"/>
                  <a:gd name="connsiteY202-406" fmla="*/ 859873 h 1295691"/>
                  <a:gd name="connsiteX203-407" fmla="*/ 421604 w 2676647"/>
                  <a:gd name="connsiteY203-408" fmla="*/ 867017 h 1295691"/>
                  <a:gd name="connsiteX204-409" fmla="*/ 412079 w 2676647"/>
                  <a:gd name="connsiteY204-410" fmla="*/ 871779 h 1295691"/>
                  <a:gd name="connsiteX205-411" fmla="*/ 409697 w 2676647"/>
                  <a:gd name="connsiteY205-412" fmla="*/ 878923 h 1295691"/>
                  <a:gd name="connsiteX206-413" fmla="*/ 393029 w 2676647"/>
                  <a:gd name="connsiteY206-414" fmla="*/ 893211 h 1295691"/>
                  <a:gd name="connsiteX207-415" fmla="*/ 381122 w 2676647"/>
                  <a:gd name="connsiteY207-416" fmla="*/ 895592 h 1295691"/>
                  <a:gd name="connsiteX208-417" fmla="*/ 369216 w 2676647"/>
                  <a:gd name="connsiteY208-418" fmla="*/ 900354 h 1295691"/>
                  <a:gd name="connsiteX209-419" fmla="*/ 359691 w 2676647"/>
                  <a:gd name="connsiteY209-420" fmla="*/ 902736 h 1295691"/>
                  <a:gd name="connsiteX210-421" fmla="*/ 350166 w 2676647"/>
                  <a:gd name="connsiteY210-422" fmla="*/ 917023 h 1295691"/>
                  <a:gd name="connsiteX211-423" fmla="*/ 331116 w 2676647"/>
                  <a:gd name="connsiteY211-424" fmla="*/ 907498 h 1295691"/>
                  <a:gd name="connsiteX212-425" fmla="*/ 323972 w 2676647"/>
                  <a:gd name="connsiteY212-426" fmla="*/ 909879 h 1295691"/>
                  <a:gd name="connsiteX213-427" fmla="*/ 316829 w 2676647"/>
                  <a:gd name="connsiteY213-428" fmla="*/ 917023 h 1295691"/>
                  <a:gd name="connsiteX214-429" fmla="*/ 304922 w 2676647"/>
                  <a:gd name="connsiteY214-430" fmla="*/ 907498 h 1295691"/>
                  <a:gd name="connsiteX215-431" fmla="*/ 295397 w 2676647"/>
                  <a:gd name="connsiteY215-432" fmla="*/ 905117 h 1295691"/>
                  <a:gd name="connsiteX216-433" fmla="*/ 288254 w 2676647"/>
                  <a:gd name="connsiteY216-434" fmla="*/ 900354 h 1295691"/>
                  <a:gd name="connsiteX217-435" fmla="*/ 281110 w 2676647"/>
                  <a:gd name="connsiteY217-436" fmla="*/ 897973 h 1295691"/>
                  <a:gd name="connsiteX218-437" fmla="*/ 276347 w 2676647"/>
                  <a:gd name="connsiteY218-438" fmla="*/ 914642 h 1295691"/>
                  <a:gd name="connsiteX219-439" fmla="*/ 262060 w 2676647"/>
                  <a:gd name="connsiteY219-440" fmla="*/ 912261 h 1295691"/>
                  <a:gd name="connsiteX220-441" fmla="*/ 252535 w 2676647"/>
                  <a:gd name="connsiteY220-442" fmla="*/ 907498 h 1295691"/>
                  <a:gd name="connsiteX221-443" fmla="*/ 245391 w 2676647"/>
                  <a:gd name="connsiteY221-444" fmla="*/ 921786 h 1295691"/>
                  <a:gd name="connsiteX222-445" fmla="*/ 235866 w 2676647"/>
                  <a:gd name="connsiteY222-446" fmla="*/ 924167 h 1295691"/>
                  <a:gd name="connsiteX223-447" fmla="*/ 209672 w 2676647"/>
                  <a:gd name="connsiteY223-448" fmla="*/ 919404 h 1295691"/>
                  <a:gd name="connsiteX224-449" fmla="*/ 202529 w 2676647"/>
                  <a:gd name="connsiteY224-450" fmla="*/ 914642 h 1295691"/>
                  <a:gd name="connsiteX225-451" fmla="*/ 173954 w 2676647"/>
                  <a:gd name="connsiteY225-452" fmla="*/ 912261 h 1295691"/>
                  <a:gd name="connsiteX226-453" fmla="*/ 164429 w 2676647"/>
                  <a:gd name="connsiteY226-454" fmla="*/ 907498 h 1295691"/>
                  <a:gd name="connsiteX227-455" fmla="*/ 154904 w 2676647"/>
                  <a:gd name="connsiteY227-456" fmla="*/ 905117 h 1295691"/>
                  <a:gd name="connsiteX228-457" fmla="*/ 147760 w 2676647"/>
                  <a:gd name="connsiteY228-458" fmla="*/ 897973 h 1295691"/>
                  <a:gd name="connsiteX229-459" fmla="*/ 145379 w 2676647"/>
                  <a:gd name="connsiteY229-460" fmla="*/ 919404 h 1295691"/>
                  <a:gd name="connsiteX230-461" fmla="*/ 116804 w 2676647"/>
                  <a:gd name="connsiteY230-462" fmla="*/ 938454 h 1295691"/>
                  <a:gd name="connsiteX231-463" fmla="*/ 112041 w 2676647"/>
                  <a:gd name="connsiteY231-464" fmla="*/ 945598 h 1295691"/>
                  <a:gd name="connsiteX232-465" fmla="*/ 121566 w 2676647"/>
                  <a:gd name="connsiteY232-466" fmla="*/ 952742 h 1295691"/>
                  <a:gd name="connsiteX233-467" fmla="*/ 123947 w 2676647"/>
                  <a:gd name="connsiteY233-468" fmla="*/ 959886 h 1295691"/>
                  <a:gd name="connsiteX234-469" fmla="*/ 135854 w 2676647"/>
                  <a:gd name="connsiteY234-470" fmla="*/ 974173 h 1295691"/>
                  <a:gd name="connsiteX235-471" fmla="*/ 140616 w 2676647"/>
                  <a:gd name="connsiteY235-472" fmla="*/ 1007511 h 1295691"/>
                  <a:gd name="connsiteX236-473" fmla="*/ 150141 w 2676647"/>
                  <a:gd name="connsiteY236-474" fmla="*/ 1009892 h 1295691"/>
                  <a:gd name="connsiteX237-475" fmla="*/ 152522 w 2676647"/>
                  <a:gd name="connsiteY237-476" fmla="*/ 1017036 h 1295691"/>
                  <a:gd name="connsiteX238-477" fmla="*/ 147760 w 2676647"/>
                  <a:gd name="connsiteY238-478" fmla="*/ 1026561 h 1295691"/>
                  <a:gd name="connsiteX239-479" fmla="*/ 145379 w 2676647"/>
                  <a:gd name="connsiteY239-480" fmla="*/ 1033704 h 1295691"/>
                  <a:gd name="connsiteX240-481" fmla="*/ 121566 w 2676647"/>
                  <a:gd name="connsiteY240-482" fmla="*/ 1036086 h 1295691"/>
                  <a:gd name="connsiteX241-483" fmla="*/ 119185 w 2676647"/>
                  <a:gd name="connsiteY241-484" fmla="*/ 1043229 h 1295691"/>
                  <a:gd name="connsiteX242-485" fmla="*/ 109660 w 2676647"/>
                  <a:gd name="connsiteY242-486" fmla="*/ 1064661 h 1295691"/>
                  <a:gd name="connsiteX243-487" fmla="*/ 102516 w 2676647"/>
                  <a:gd name="connsiteY243-488" fmla="*/ 1067042 h 1295691"/>
                  <a:gd name="connsiteX244-489" fmla="*/ 88229 w 2676647"/>
                  <a:gd name="connsiteY244-490" fmla="*/ 1064661 h 1295691"/>
                  <a:gd name="connsiteX245-491" fmla="*/ 78704 w 2676647"/>
                  <a:gd name="connsiteY245-492" fmla="*/ 1062279 h 1295691"/>
                  <a:gd name="connsiteX246-493" fmla="*/ 76322 w 2676647"/>
                  <a:gd name="connsiteY246-494" fmla="*/ 1052754 h 1295691"/>
                  <a:gd name="connsiteX247-495" fmla="*/ 69179 w 2676647"/>
                  <a:gd name="connsiteY247-496" fmla="*/ 1047992 h 1295691"/>
                  <a:gd name="connsiteX248-497" fmla="*/ 52510 w 2676647"/>
                  <a:gd name="connsiteY248-498" fmla="*/ 1050373 h 1295691"/>
                  <a:gd name="connsiteX249-499" fmla="*/ 50129 w 2676647"/>
                  <a:gd name="connsiteY249-500" fmla="*/ 1057517 h 1295691"/>
                  <a:gd name="connsiteX250-501" fmla="*/ 45366 w 2676647"/>
                  <a:gd name="connsiteY250-502" fmla="*/ 1078948 h 1295691"/>
                  <a:gd name="connsiteX251-503" fmla="*/ 31079 w 2676647"/>
                  <a:gd name="connsiteY251-504" fmla="*/ 1088473 h 1295691"/>
                  <a:gd name="connsiteX252-505" fmla="*/ 21554 w 2676647"/>
                  <a:gd name="connsiteY252-506" fmla="*/ 1093236 h 1295691"/>
                  <a:gd name="connsiteX253-507" fmla="*/ 16791 w 2676647"/>
                  <a:gd name="connsiteY253-508" fmla="*/ 1100379 h 1295691"/>
                  <a:gd name="connsiteX254-509" fmla="*/ 9647 w 2676647"/>
                  <a:gd name="connsiteY254-510" fmla="*/ 1121811 h 1295691"/>
                  <a:gd name="connsiteX255-511" fmla="*/ 26316 w 2676647"/>
                  <a:gd name="connsiteY255-512" fmla="*/ 1138479 h 1295691"/>
                  <a:gd name="connsiteX256-513" fmla="*/ 23935 w 2676647"/>
                  <a:gd name="connsiteY256-514" fmla="*/ 1186104 h 1295691"/>
                  <a:gd name="connsiteX257-515" fmla="*/ 12029 w 2676647"/>
                  <a:gd name="connsiteY257-516" fmla="*/ 1188486 h 1295691"/>
                  <a:gd name="connsiteX258-517" fmla="*/ 7266 w 2676647"/>
                  <a:gd name="connsiteY258-518" fmla="*/ 1290879 h 1295691"/>
                  <a:gd name="connsiteX259-519" fmla="*/ 4885 w 2676647"/>
                  <a:gd name="connsiteY259-520" fmla="*/ 1295642 h 1295691"/>
                  <a:gd name="connsiteX0-521" fmla="*/ 2669812 w 2669812"/>
                  <a:gd name="connsiteY0-522" fmla="*/ 138354 h 1290879"/>
                  <a:gd name="connsiteX1-523" fmla="*/ 2669812 w 2669812"/>
                  <a:gd name="connsiteY1-524" fmla="*/ 138354 h 1290879"/>
                  <a:gd name="connsiteX2-525" fmla="*/ 2660287 w 2669812"/>
                  <a:gd name="connsiteY2-526" fmla="*/ 119304 h 1290879"/>
                  <a:gd name="connsiteX3-527" fmla="*/ 2653144 w 2669812"/>
                  <a:gd name="connsiteY3-528" fmla="*/ 116923 h 1290879"/>
                  <a:gd name="connsiteX4-529" fmla="*/ 2643619 w 2669812"/>
                  <a:gd name="connsiteY4-530" fmla="*/ 114542 h 1290879"/>
                  <a:gd name="connsiteX5-531" fmla="*/ 2622187 w 2669812"/>
                  <a:gd name="connsiteY5-532" fmla="*/ 102635 h 1290879"/>
                  <a:gd name="connsiteX6-533" fmla="*/ 2619806 w 2669812"/>
                  <a:gd name="connsiteY6-534" fmla="*/ 95492 h 1290879"/>
                  <a:gd name="connsiteX7-535" fmla="*/ 2617425 w 2669812"/>
                  <a:gd name="connsiteY7-536" fmla="*/ 81204 h 1290879"/>
                  <a:gd name="connsiteX8-537" fmla="*/ 2603137 w 2669812"/>
                  <a:gd name="connsiteY8-538" fmla="*/ 83585 h 1290879"/>
                  <a:gd name="connsiteX9-539" fmla="*/ 2595994 w 2669812"/>
                  <a:gd name="connsiteY9-540" fmla="*/ 90729 h 1290879"/>
                  <a:gd name="connsiteX10-541" fmla="*/ 2588850 w 2669812"/>
                  <a:gd name="connsiteY10-542" fmla="*/ 93110 h 1290879"/>
                  <a:gd name="connsiteX11-543" fmla="*/ 2581706 w 2669812"/>
                  <a:gd name="connsiteY11-544" fmla="*/ 97873 h 1290879"/>
                  <a:gd name="connsiteX12-545" fmla="*/ 2572181 w 2669812"/>
                  <a:gd name="connsiteY12-546" fmla="*/ 93110 h 1290879"/>
                  <a:gd name="connsiteX13-547" fmla="*/ 2565037 w 2669812"/>
                  <a:gd name="connsiteY13-548" fmla="*/ 90729 h 1290879"/>
                  <a:gd name="connsiteX14-549" fmla="*/ 2560275 w 2669812"/>
                  <a:gd name="connsiteY14-550" fmla="*/ 81204 h 1290879"/>
                  <a:gd name="connsiteX15-551" fmla="*/ 2545987 w 2669812"/>
                  <a:gd name="connsiteY15-552" fmla="*/ 69298 h 1290879"/>
                  <a:gd name="connsiteX16-553" fmla="*/ 2519794 w 2669812"/>
                  <a:gd name="connsiteY16-554" fmla="*/ 66917 h 1290879"/>
                  <a:gd name="connsiteX17-555" fmla="*/ 2517412 w 2669812"/>
                  <a:gd name="connsiteY17-556" fmla="*/ 55010 h 1290879"/>
                  <a:gd name="connsiteX18-557" fmla="*/ 2500744 w 2669812"/>
                  <a:gd name="connsiteY18-558" fmla="*/ 45485 h 1290879"/>
                  <a:gd name="connsiteX19-559" fmla="*/ 2481694 w 2669812"/>
                  <a:gd name="connsiteY19-560" fmla="*/ 35960 h 1290879"/>
                  <a:gd name="connsiteX20-561" fmla="*/ 2460262 w 2669812"/>
                  <a:gd name="connsiteY20-562" fmla="*/ 28817 h 1290879"/>
                  <a:gd name="connsiteX21-563" fmla="*/ 2453119 w 2669812"/>
                  <a:gd name="connsiteY21-564" fmla="*/ 24054 h 1290879"/>
                  <a:gd name="connsiteX22-565" fmla="*/ 2445975 w 2669812"/>
                  <a:gd name="connsiteY22-566" fmla="*/ 21673 h 1290879"/>
                  <a:gd name="connsiteX23-567" fmla="*/ 2379300 w 2669812"/>
                  <a:gd name="connsiteY23-568" fmla="*/ 14529 h 1290879"/>
                  <a:gd name="connsiteX24-569" fmla="*/ 2362631 w 2669812"/>
                  <a:gd name="connsiteY24-570" fmla="*/ 9767 h 1290879"/>
                  <a:gd name="connsiteX25-571" fmla="*/ 2350725 w 2669812"/>
                  <a:gd name="connsiteY25-572" fmla="*/ 14529 h 1290879"/>
                  <a:gd name="connsiteX26-573" fmla="*/ 2336437 w 2669812"/>
                  <a:gd name="connsiteY26-574" fmla="*/ 16910 h 1290879"/>
                  <a:gd name="connsiteX27-575" fmla="*/ 2231662 w 2669812"/>
                  <a:gd name="connsiteY27-576" fmla="*/ 14529 h 1290879"/>
                  <a:gd name="connsiteX28-577" fmla="*/ 2229281 w 2669812"/>
                  <a:gd name="connsiteY28-578" fmla="*/ 5004 h 1290879"/>
                  <a:gd name="connsiteX29-579" fmla="*/ 2198325 w 2669812"/>
                  <a:gd name="connsiteY29-580" fmla="*/ 2623 h 1290879"/>
                  <a:gd name="connsiteX30-581" fmla="*/ 2188800 w 2669812"/>
                  <a:gd name="connsiteY30-582" fmla="*/ 7385 h 1290879"/>
                  <a:gd name="connsiteX31-583" fmla="*/ 2181656 w 2669812"/>
                  <a:gd name="connsiteY31-584" fmla="*/ 9767 h 1290879"/>
                  <a:gd name="connsiteX32-585" fmla="*/ 2174512 w 2669812"/>
                  <a:gd name="connsiteY32-586" fmla="*/ 14529 h 1290879"/>
                  <a:gd name="connsiteX33-587" fmla="*/ 2164987 w 2669812"/>
                  <a:gd name="connsiteY33-588" fmla="*/ 16910 h 1290879"/>
                  <a:gd name="connsiteX34-589" fmla="*/ 2148319 w 2669812"/>
                  <a:gd name="connsiteY34-590" fmla="*/ 26435 h 1290879"/>
                  <a:gd name="connsiteX35-591" fmla="*/ 2136412 w 2669812"/>
                  <a:gd name="connsiteY35-592" fmla="*/ 24054 h 1290879"/>
                  <a:gd name="connsiteX36-593" fmla="*/ 2074500 w 2669812"/>
                  <a:gd name="connsiteY36-594" fmla="*/ 21673 h 1290879"/>
                  <a:gd name="connsiteX37-595" fmla="*/ 2055450 w 2669812"/>
                  <a:gd name="connsiteY37-596" fmla="*/ 24054 h 1290879"/>
                  <a:gd name="connsiteX38-597" fmla="*/ 2034019 w 2669812"/>
                  <a:gd name="connsiteY38-598" fmla="*/ 33579 h 1290879"/>
                  <a:gd name="connsiteX39-599" fmla="*/ 2026875 w 2669812"/>
                  <a:gd name="connsiteY39-600" fmla="*/ 35960 h 1290879"/>
                  <a:gd name="connsiteX40-601" fmla="*/ 1979250 w 2669812"/>
                  <a:gd name="connsiteY40-602" fmla="*/ 38342 h 1290879"/>
                  <a:gd name="connsiteX41-603" fmla="*/ 1943531 w 2669812"/>
                  <a:gd name="connsiteY41-604" fmla="*/ 43104 h 1290879"/>
                  <a:gd name="connsiteX42-605" fmla="*/ 1893525 w 2669812"/>
                  <a:gd name="connsiteY42-606" fmla="*/ 52629 h 1290879"/>
                  <a:gd name="connsiteX43-607" fmla="*/ 1831612 w 2669812"/>
                  <a:gd name="connsiteY43-608" fmla="*/ 50248 h 1290879"/>
                  <a:gd name="connsiteX44-609" fmla="*/ 1819706 w 2669812"/>
                  <a:gd name="connsiteY44-610" fmla="*/ 52629 h 1290879"/>
                  <a:gd name="connsiteX45-611" fmla="*/ 1812562 w 2669812"/>
                  <a:gd name="connsiteY45-612" fmla="*/ 57392 h 1290879"/>
                  <a:gd name="connsiteX46-613" fmla="*/ 1803037 w 2669812"/>
                  <a:gd name="connsiteY46-614" fmla="*/ 62154 h 1290879"/>
                  <a:gd name="connsiteX47-615" fmla="*/ 1795894 w 2669812"/>
                  <a:gd name="connsiteY47-616" fmla="*/ 57392 h 1290879"/>
                  <a:gd name="connsiteX48-617" fmla="*/ 1791131 w 2669812"/>
                  <a:gd name="connsiteY48-618" fmla="*/ 43104 h 1290879"/>
                  <a:gd name="connsiteX49-619" fmla="*/ 1779225 w 2669812"/>
                  <a:gd name="connsiteY49-620" fmla="*/ 40723 h 1290879"/>
                  <a:gd name="connsiteX50-621" fmla="*/ 1767319 w 2669812"/>
                  <a:gd name="connsiteY50-622" fmla="*/ 43104 h 1290879"/>
                  <a:gd name="connsiteX51-623" fmla="*/ 1764937 w 2669812"/>
                  <a:gd name="connsiteY51-624" fmla="*/ 50248 h 1290879"/>
                  <a:gd name="connsiteX52-625" fmla="*/ 1757794 w 2669812"/>
                  <a:gd name="connsiteY52-626" fmla="*/ 52629 h 1290879"/>
                  <a:gd name="connsiteX53-627" fmla="*/ 1748269 w 2669812"/>
                  <a:gd name="connsiteY53-628" fmla="*/ 64535 h 1290879"/>
                  <a:gd name="connsiteX54-629" fmla="*/ 1745887 w 2669812"/>
                  <a:gd name="connsiteY54-630" fmla="*/ 71679 h 1290879"/>
                  <a:gd name="connsiteX55-631" fmla="*/ 1724456 w 2669812"/>
                  <a:gd name="connsiteY55-632" fmla="*/ 90729 h 1290879"/>
                  <a:gd name="connsiteX56-633" fmla="*/ 1719694 w 2669812"/>
                  <a:gd name="connsiteY56-634" fmla="*/ 97873 h 1290879"/>
                  <a:gd name="connsiteX57-635" fmla="*/ 1707787 w 2669812"/>
                  <a:gd name="connsiteY57-636" fmla="*/ 100254 h 1290879"/>
                  <a:gd name="connsiteX58-637" fmla="*/ 1693500 w 2669812"/>
                  <a:gd name="connsiteY58-638" fmla="*/ 138354 h 1290879"/>
                  <a:gd name="connsiteX59-639" fmla="*/ 1688737 w 2669812"/>
                  <a:gd name="connsiteY59-640" fmla="*/ 157404 h 1290879"/>
                  <a:gd name="connsiteX60-641" fmla="*/ 1683975 w 2669812"/>
                  <a:gd name="connsiteY60-642" fmla="*/ 169310 h 1290879"/>
                  <a:gd name="connsiteX61-643" fmla="*/ 1679212 w 2669812"/>
                  <a:gd name="connsiteY61-644" fmla="*/ 178835 h 1290879"/>
                  <a:gd name="connsiteX62-645" fmla="*/ 1672069 w 2669812"/>
                  <a:gd name="connsiteY62-646" fmla="*/ 195504 h 1290879"/>
                  <a:gd name="connsiteX63-647" fmla="*/ 1662544 w 2669812"/>
                  <a:gd name="connsiteY63-648" fmla="*/ 205029 h 1290879"/>
                  <a:gd name="connsiteX64-649" fmla="*/ 1657781 w 2669812"/>
                  <a:gd name="connsiteY64-650" fmla="*/ 221698 h 1290879"/>
                  <a:gd name="connsiteX65-651" fmla="*/ 1650637 w 2669812"/>
                  <a:gd name="connsiteY65-652" fmla="*/ 235986 h 1290879"/>
                  <a:gd name="connsiteX66-653" fmla="*/ 1648256 w 2669812"/>
                  <a:gd name="connsiteY66-654" fmla="*/ 250273 h 1290879"/>
                  <a:gd name="connsiteX67-655" fmla="*/ 1638731 w 2669812"/>
                  <a:gd name="connsiteY67-656" fmla="*/ 255036 h 1290879"/>
                  <a:gd name="connsiteX68-657" fmla="*/ 1636350 w 2669812"/>
                  <a:gd name="connsiteY68-658" fmla="*/ 262179 h 1290879"/>
                  <a:gd name="connsiteX69-659" fmla="*/ 1624444 w 2669812"/>
                  <a:gd name="connsiteY69-660" fmla="*/ 266942 h 1290879"/>
                  <a:gd name="connsiteX70-661" fmla="*/ 1588725 w 2669812"/>
                  <a:gd name="connsiteY70-662" fmla="*/ 278848 h 1290879"/>
                  <a:gd name="connsiteX71-663" fmla="*/ 1581581 w 2669812"/>
                  <a:gd name="connsiteY71-664" fmla="*/ 283611 h 1290879"/>
                  <a:gd name="connsiteX72-665" fmla="*/ 1588725 w 2669812"/>
                  <a:gd name="connsiteY72-666" fmla="*/ 288373 h 1290879"/>
                  <a:gd name="connsiteX73-667" fmla="*/ 1598250 w 2669812"/>
                  <a:gd name="connsiteY73-668" fmla="*/ 302661 h 1290879"/>
                  <a:gd name="connsiteX74-669" fmla="*/ 1603012 w 2669812"/>
                  <a:gd name="connsiteY74-670" fmla="*/ 309804 h 1290879"/>
                  <a:gd name="connsiteX75-671" fmla="*/ 1583962 w 2669812"/>
                  <a:gd name="connsiteY75-672" fmla="*/ 312186 h 1290879"/>
                  <a:gd name="connsiteX76-673" fmla="*/ 1581581 w 2669812"/>
                  <a:gd name="connsiteY76-674" fmla="*/ 324092 h 1290879"/>
                  <a:gd name="connsiteX77-675" fmla="*/ 1562531 w 2669812"/>
                  <a:gd name="connsiteY77-676" fmla="*/ 328854 h 1290879"/>
                  <a:gd name="connsiteX78-677" fmla="*/ 1553006 w 2669812"/>
                  <a:gd name="connsiteY78-678" fmla="*/ 333617 h 1290879"/>
                  <a:gd name="connsiteX79-679" fmla="*/ 1548244 w 2669812"/>
                  <a:gd name="connsiteY79-680" fmla="*/ 340761 h 1290879"/>
                  <a:gd name="connsiteX80-681" fmla="*/ 1541100 w 2669812"/>
                  <a:gd name="connsiteY80-682" fmla="*/ 366954 h 1290879"/>
                  <a:gd name="connsiteX81-683" fmla="*/ 1531575 w 2669812"/>
                  <a:gd name="connsiteY81-684" fmla="*/ 369336 h 1290879"/>
                  <a:gd name="connsiteX82-685" fmla="*/ 1524431 w 2669812"/>
                  <a:gd name="connsiteY82-686" fmla="*/ 371717 h 1290879"/>
                  <a:gd name="connsiteX83-687" fmla="*/ 1517287 w 2669812"/>
                  <a:gd name="connsiteY83-688" fmla="*/ 378861 h 1290879"/>
                  <a:gd name="connsiteX84-689" fmla="*/ 1514906 w 2669812"/>
                  <a:gd name="connsiteY84-690" fmla="*/ 388386 h 1290879"/>
                  <a:gd name="connsiteX85-691" fmla="*/ 1510144 w 2669812"/>
                  <a:gd name="connsiteY85-692" fmla="*/ 400292 h 1290879"/>
                  <a:gd name="connsiteX86-693" fmla="*/ 1507762 w 2669812"/>
                  <a:gd name="connsiteY86-694" fmla="*/ 416961 h 1290879"/>
                  <a:gd name="connsiteX87-695" fmla="*/ 1495856 w 2669812"/>
                  <a:gd name="connsiteY87-696" fmla="*/ 431248 h 1290879"/>
                  <a:gd name="connsiteX88-697" fmla="*/ 1488712 w 2669812"/>
                  <a:gd name="connsiteY88-698" fmla="*/ 443154 h 1290879"/>
                  <a:gd name="connsiteX89-699" fmla="*/ 1481569 w 2669812"/>
                  <a:gd name="connsiteY89-700" fmla="*/ 450298 h 1290879"/>
                  <a:gd name="connsiteX90-701" fmla="*/ 1469662 w 2669812"/>
                  <a:gd name="connsiteY90-702" fmla="*/ 462204 h 1290879"/>
                  <a:gd name="connsiteX91-703" fmla="*/ 1452994 w 2669812"/>
                  <a:gd name="connsiteY91-704" fmla="*/ 466967 h 1290879"/>
                  <a:gd name="connsiteX92-705" fmla="*/ 1445850 w 2669812"/>
                  <a:gd name="connsiteY92-706" fmla="*/ 471729 h 1290879"/>
                  <a:gd name="connsiteX93-707" fmla="*/ 1441087 w 2669812"/>
                  <a:gd name="connsiteY93-708" fmla="*/ 478873 h 1290879"/>
                  <a:gd name="connsiteX94-709" fmla="*/ 1431562 w 2669812"/>
                  <a:gd name="connsiteY94-710" fmla="*/ 481254 h 1290879"/>
                  <a:gd name="connsiteX95-711" fmla="*/ 1410131 w 2669812"/>
                  <a:gd name="connsiteY95-712" fmla="*/ 476492 h 1290879"/>
                  <a:gd name="connsiteX96-713" fmla="*/ 1402987 w 2669812"/>
                  <a:gd name="connsiteY96-714" fmla="*/ 471729 h 1290879"/>
                  <a:gd name="connsiteX97-715" fmla="*/ 1395844 w 2669812"/>
                  <a:gd name="connsiteY97-716" fmla="*/ 469348 h 1290879"/>
                  <a:gd name="connsiteX98-717" fmla="*/ 1386319 w 2669812"/>
                  <a:gd name="connsiteY98-718" fmla="*/ 462204 h 1290879"/>
                  <a:gd name="connsiteX99-719" fmla="*/ 1374412 w 2669812"/>
                  <a:gd name="connsiteY99-720" fmla="*/ 464586 h 1290879"/>
                  <a:gd name="connsiteX100-721" fmla="*/ 1357744 w 2669812"/>
                  <a:gd name="connsiteY100-722" fmla="*/ 495542 h 1290879"/>
                  <a:gd name="connsiteX101-723" fmla="*/ 1355362 w 2669812"/>
                  <a:gd name="connsiteY101-724" fmla="*/ 524117 h 1290879"/>
                  <a:gd name="connsiteX102-725" fmla="*/ 1345837 w 2669812"/>
                  <a:gd name="connsiteY102-726" fmla="*/ 526498 h 1290879"/>
                  <a:gd name="connsiteX103-727" fmla="*/ 1307737 w 2669812"/>
                  <a:gd name="connsiteY103-728" fmla="*/ 533642 h 1290879"/>
                  <a:gd name="connsiteX104-729" fmla="*/ 1305356 w 2669812"/>
                  <a:gd name="connsiteY104-730" fmla="*/ 543167 h 1290879"/>
                  <a:gd name="connsiteX105-731" fmla="*/ 1281544 w 2669812"/>
                  <a:gd name="connsiteY105-732" fmla="*/ 538404 h 1290879"/>
                  <a:gd name="connsiteX106-733" fmla="*/ 1269637 w 2669812"/>
                  <a:gd name="connsiteY106-734" fmla="*/ 526498 h 1290879"/>
                  <a:gd name="connsiteX107-735" fmla="*/ 1262494 w 2669812"/>
                  <a:gd name="connsiteY107-736" fmla="*/ 516973 h 1290879"/>
                  <a:gd name="connsiteX108-737" fmla="*/ 1255350 w 2669812"/>
                  <a:gd name="connsiteY108-738" fmla="*/ 509829 h 1290879"/>
                  <a:gd name="connsiteX109-739" fmla="*/ 1245825 w 2669812"/>
                  <a:gd name="connsiteY109-740" fmla="*/ 493161 h 1290879"/>
                  <a:gd name="connsiteX110-741" fmla="*/ 1238681 w 2669812"/>
                  <a:gd name="connsiteY110-742" fmla="*/ 483636 h 1290879"/>
                  <a:gd name="connsiteX111-743" fmla="*/ 1231537 w 2669812"/>
                  <a:gd name="connsiteY111-744" fmla="*/ 493161 h 1290879"/>
                  <a:gd name="connsiteX112-745" fmla="*/ 1224394 w 2669812"/>
                  <a:gd name="connsiteY112-746" fmla="*/ 495542 h 1290879"/>
                  <a:gd name="connsiteX113-747" fmla="*/ 1217250 w 2669812"/>
                  <a:gd name="connsiteY113-748" fmla="*/ 500304 h 1290879"/>
                  <a:gd name="connsiteX114-749" fmla="*/ 1207725 w 2669812"/>
                  <a:gd name="connsiteY114-750" fmla="*/ 512211 h 1290879"/>
                  <a:gd name="connsiteX115-751" fmla="*/ 1202962 w 2669812"/>
                  <a:gd name="connsiteY115-752" fmla="*/ 524117 h 1290879"/>
                  <a:gd name="connsiteX116-753" fmla="*/ 1195819 w 2669812"/>
                  <a:gd name="connsiteY116-754" fmla="*/ 531261 h 1290879"/>
                  <a:gd name="connsiteX117-755" fmla="*/ 1186294 w 2669812"/>
                  <a:gd name="connsiteY117-756" fmla="*/ 550311 h 1290879"/>
                  <a:gd name="connsiteX118-757" fmla="*/ 1179150 w 2669812"/>
                  <a:gd name="connsiteY118-758" fmla="*/ 557454 h 1290879"/>
                  <a:gd name="connsiteX119-759" fmla="*/ 1169625 w 2669812"/>
                  <a:gd name="connsiteY119-760" fmla="*/ 564598 h 1290879"/>
                  <a:gd name="connsiteX120-761" fmla="*/ 1164862 w 2669812"/>
                  <a:gd name="connsiteY120-762" fmla="*/ 571742 h 1290879"/>
                  <a:gd name="connsiteX121-763" fmla="*/ 1150575 w 2669812"/>
                  <a:gd name="connsiteY121-764" fmla="*/ 569361 h 1290879"/>
                  <a:gd name="connsiteX122-765" fmla="*/ 1141050 w 2669812"/>
                  <a:gd name="connsiteY122-766" fmla="*/ 564598 h 1290879"/>
                  <a:gd name="connsiteX123-767" fmla="*/ 1124381 w 2669812"/>
                  <a:gd name="connsiteY123-768" fmla="*/ 571742 h 1290879"/>
                  <a:gd name="connsiteX124-769" fmla="*/ 1110094 w 2669812"/>
                  <a:gd name="connsiteY124-770" fmla="*/ 569361 h 1290879"/>
                  <a:gd name="connsiteX125-771" fmla="*/ 1107712 w 2669812"/>
                  <a:gd name="connsiteY125-772" fmla="*/ 555073 h 1290879"/>
                  <a:gd name="connsiteX126-773" fmla="*/ 1083900 w 2669812"/>
                  <a:gd name="connsiteY126-774" fmla="*/ 559836 h 1290879"/>
                  <a:gd name="connsiteX127-775" fmla="*/ 1086281 w 2669812"/>
                  <a:gd name="connsiteY127-776" fmla="*/ 581267 h 1290879"/>
                  <a:gd name="connsiteX128-777" fmla="*/ 1079137 w 2669812"/>
                  <a:gd name="connsiteY128-778" fmla="*/ 588411 h 1290879"/>
                  <a:gd name="connsiteX129-779" fmla="*/ 1074375 w 2669812"/>
                  <a:gd name="connsiteY129-780" fmla="*/ 595554 h 1290879"/>
                  <a:gd name="connsiteX130-781" fmla="*/ 1071994 w 2669812"/>
                  <a:gd name="connsiteY130-782" fmla="*/ 633654 h 1290879"/>
                  <a:gd name="connsiteX131-783" fmla="*/ 1062469 w 2669812"/>
                  <a:gd name="connsiteY131-784" fmla="*/ 636036 h 1290879"/>
                  <a:gd name="connsiteX132-785" fmla="*/ 1031512 w 2669812"/>
                  <a:gd name="connsiteY132-786" fmla="*/ 647942 h 1290879"/>
                  <a:gd name="connsiteX133-787" fmla="*/ 1019606 w 2669812"/>
                  <a:gd name="connsiteY133-788" fmla="*/ 662229 h 1290879"/>
                  <a:gd name="connsiteX134-789" fmla="*/ 1014844 w 2669812"/>
                  <a:gd name="connsiteY134-790" fmla="*/ 676517 h 1290879"/>
                  <a:gd name="connsiteX135-791" fmla="*/ 995794 w 2669812"/>
                  <a:gd name="connsiteY135-792" fmla="*/ 683661 h 1290879"/>
                  <a:gd name="connsiteX136-793" fmla="*/ 988650 w 2669812"/>
                  <a:gd name="connsiteY136-794" fmla="*/ 678898 h 1290879"/>
                  <a:gd name="connsiteX137-795" fmla="*/ 983887 w 2669812"/>
                  <a:gd name="connsiteY137-796" fmla="*/ 671754 h 1290879"/>
                  <a:gd name="connsiteX138-797" fmla="*/ 974362 w 2669812"/>
                  <a:gd name="connsiteY138-798" fmla="*/ 666992 h 1290879"/>
                  <a:gd name="connsiteX139-799" fmla="*/ 967219 w 2669812"/>
                  <a:gd name="connsiteY139-800" fmla="*/ 662229 h 1290879"/>
                  <a:gd name="connsiteX140-801" fmla="*/ 960075 w 2669812"/>
                  <a:gd name="connsiteY140-802" fmla="*/ 669373 h 1290879"/>
                  <a:gd name="connsiteX141-803" fmla="*/ 964837 w 2669812"/>
                  <a:gd name="connsiteY141-804" fmla="*/ 678898 h 1290879"/>
                  <a:gd name="connsiteX142-805" fmla="*/ 969600 w 2669812"/>
                  <a:gd name="connsiteY142-806" fmla="*/ 686042 h 1290879"/>
                  <a:gd name="connsiteX143-807" fmla="*/ 976744 w 2669812"/>
                  <a:gd name="connsiteY143-808" fmla="*/ 697948 h 1290879"/>
                  <a:gd name="connsiteX144-809" fmla="*/ 974362 w 2669812"/>
                  <a:gd name="connsiteY144-810" fmla="*/ 707473 h 1290879"/>
                  <a:gd name="connsiteX145-811" fmla="*/ 952931 w 2669812"/>
                  <a:gd name="connsiteY145-812" fmla="*/ 697948 h 1290879"/>
                  <a:gd name="connsiteX146-813" fmla="*/ 945787 w 2669812"/>
                  <a:gd name="connsiteY146-814" fmla="*/ 693186 h 1290879"/>
                  <a:gd name="connsiteX147-815" fmla="*/ 938644 w 2669812"/>
                  <a:gd name="connsiteY147-816" fmla="*/ 697948 h 1290879"/>
                  <a:gd name="connsiteX148-817" fmla="*/ 938644 w 2669812"/>
                  <a:gd name="connsiteY148-818" fmla="*/ 714617 h 1290879"/>
                  <a:gd name="connsiteX149-819" fmla="*/ 933881 w 2669812"/>
                  <a:gd name="connsiteY149-820" fmla="*/ 736048 h 1290879"/>
                  <a:gd name="connsiteX150-821" fmla="*/ 926737 w 2669812"/>
                  <a:gd name="connsiteY150-822" fmla="*/ 750336 h 1290879"/>
                  <a:gd name="connsiteX151-823" fmla="*/ 931500 w 2669812"/>
                  <a:gd name="connsiteY151-824" fmla="*/ 762242 h 1290879"/>
                  <a:gd name="connsiteX152-825" fmla="*/ 917212 w 2669812"/>
                  <a:gd name="connsiteY152-826" fmla="*/ 764623 h 1290879"/>
                  <a:gd name="connsiteX153-827" fmla="*/ 910069 w 2669812"/>
                  <a:gd name="connsiteY153-828" fmla="*/ 759861 h 1290879"/>
                  <a:gd name="connsiteX154-829" fmla="*/ 907687 w 2669812"/>
                  <a:gd name="connsiteY154-830" fmla="*/ 752717 h 1290879"/>
                  <a:gd name="connsiteX155-831" fmla="*/ 895781 w 2669812"/>
                  <a:gd name="connsiteY155-832" fmla="*/ 755098 h 1290879"/>
                  <a:gd name="connsiteX156-833" fmla="*/ 881494 w 2669812"/>
                  <a:gd name="connsiteY156-834" fmla="*/ 752717 h 1290879"/>
                  <a:gd name="connsiteX157-835" fmla="*/ 857681 w 2669812"/>
                  <a:gd name="connsiteY157-836" fmla="*/ 757479 h 1290879"/>
                  <a:gd name="connsiteX158-837" fmla="*/ 850537 w 2669812"/>
                  <a:gd name="connsiteY158-838" fmla="*/ 755098 h 1290879"/>
                  <a:gd name="connsiteX159-839" fmla="*/ 838631 w 2669812"/>
                  <a:gd name="connsiteY159-840" fmla="*/ 778911 h 1290879"/>
                  <a:gd name="connsiteX160-841" fmla="*/ 831487 w 2669812"/>
                  <a:gd name="connsiteY160-842" fmla="*/ 783673 h 1290879"/>
                  <a:gd name="connsiteX161-843" fmla="*/ 824344 w 2669812"/>
                  <a:gd name="connsiteY161-844" fmla="*/ 793198 h 1290879"/>
                  <a:gd name="connsiteX162-845" fmla="*/ 829106 w 2669812"/>
                  <a:gd name="connsiteY162-846" fmla="*/ 800342 h 1290879"/>
                  <a:gd name="connsiteX163-847" fmla="*/ 833869 w 2669812"/>
                  <a:gd name="connsiteY163-848" fmla="*/ 817011 h 1290879"/>
                  <a:gd name="connsiteX164-849" fmla="*/ 845775 w 2669812"/>
                  <a:gd name="connsiteY164-850" fmla="*/ 831298 h 1290879"/>
                  <a:gd name="connsiteX165-851" fmla="*/ 843394 w 2669812"/>
                  <a:gd name="connsiteY165-852" fmla="*/ 850348 h 1290879"/>
                  <a:gd name="connsiteX166-853" fmla="*/ 841012 w 2669812"/>
                  <a:gd name="connsiteY166-854" fmla="*/ 857492 h 1290879"/>
                  <a:gd name="connsiteX167-855" fmla="*/ 831487 w 2669812"/>
                  <a:gd name="connsiteY167-856" fmla="*/ 862254 h 1290879"/>
                  <a:gd name="connsiteX168-857" fmla="*/ 821962 w 2669812"/>
                  <a:gd name="connsiteY168-858" fmla="*/ 859873 h 1290879"/>
                  <a:gd name="connsiteX169-859" fmla="*/ 812437 w 2669812"/>
                  <a:gd name="connsiteY169-860" fmla="*/ 843204 h 1290879"/>
                  <a:gd name="connsiteX170-861" fmla="*/ 807675 w 2669812"/>
                  <a:gd name="connsiteY170-862" fmla="*/ 833679 h 1290879"/>
                  <a:gd name="connsiteX171-863" fmla="*/ 798150 w 2669812"/>
                  <a:gd name="connsiteY171-864" fmla="*/ 828917 h 1290879"/>
                  <a:gd name="connsiteX172-865" fmla="*/ 781481 w 2669812"/>
                  <a:gd name="connsiteY172-866" fmla="*/ 833679 h 1290879"/>
                  <a:gd name="connsiteX173-867" fmla="*/ 767194 w 2669812"/>
                  <a:gd name="connsiteY173-868" fmla="*/ 836061 h 1290879"/>
                  <a:gd name="connsiteX174-869" fmla="*/ 757669 w 2669812"/>
                  <a:gd name="connsiteY174-870" fmla="*/ 840823 h 1290879"/>
                  <a:gd name="connsiteX175-871" fmla="*/ 750525 w 2669812"/>
                  <a:gd name="connsiteY175-872" fmla="*/ 821773 h 1290879"/>
                  <a:gd name="connsiteX176-873" fmla="*/ 733856 w 2669812"/>
                  <a:gd name="connsiteY176-874" fmla="*/ 805104 h 1290879"/>
                  <a:gd name="connsiteX177-875" fmla="*/ 726712 w 2669812"/>
                  <a:gd name="connsiteY177-876" fmla="*/ 819392 h 1290879"/>
                  <a:gd name="connsiteX178-877" fmla="*/ 729094 w 2669812"/>
                  <a:gd name="connsiteY178-878" fmla="*/ 826536 h 1290879"/>
                  <a:gd name="connsiteX179-879" fmla="*/ 712425 w 2669812"/>
                  <a:gd name="connsiteY179-880" fmla="*/ 833679 h 1290879"/>
                  <a:gd name="connsiteX180-881" fmla="*/ 695756 w 2669812"/>
                  <a:gd name="connsiteY180-882" fmla="*/ 824154 h 1290879"/>
                  <a:gd name="connsiteX181-883" fmla="*/ 688612 w 2669812"/>
                  <a:gd name="connsiteY181-884" fmla="*/ 826536 h 1290879"/>
                  <a:gd name="connsiteX182-885" fmla="*/ 681469 w 2669812"/>
                  <a:gd name="connsiteY182-886" fmla="*/ 840823 h 1290879"/>
                  <a:gd name="connsiteX183-887" fmla="*/ 674325 w 2669812"/>
                  <a:gd name="connsiteY183-888" fmla="*/ 847967 h 1290879"/>
                  <a:gd name="connsiteX184-889" fmla="*/ 660037 w 2669812"/>
                  <a:gd name="connsiteY184-890" fmla="*/ 850348 h 1290879"/>
                  <a:gd name="connsiteX185-891" fmla="*/ 652894 w 2669812"/>
                  <a:gd name="connsiteY185-892" fmla="*/ 864636 h 1290879"/>
                  <a:gd name="connsiteX186-893" fmla="*/ 648131 w 2669812"/>
                  <a:gd name="connsiteY186-894" fmla="*/ 874161 h 1290879"/>
                  <a:gd name="connsiteX187-895" fmla="*/ 626700 w 2669812"/>
                  <a:gd name="connsiteY187-896" fmla="*/ 878923 h 1290879"/>
                  <a:gd name="connsiteX188-897" fmla="*/ 612412 w 2669812"/>
                  <a:gd name="connsiteY188-898" fmla="*/ 874161 h 1290879"/>
                  <a:gd name="connsiteX189-899" fmla="*/ 600506 w 2669812"/>
                  <a:gd name="connsiteY189-900" fmla="*/ 871779 h 1290879"/>
                  <a:gd name="connsiteX190-901" fmla="*/ 595744 w 2669812"/>
                  <a:gd name="connsiteY190-902" fmla="*/ 864636 h 1290879"/>
                  <a:gd name="connsiteX191-903" fmla="*/ 593362 w 2669812"/>
                  <a:gd name="connsiteY191-904" fmla="*/ 871779 h 1290879"/>
                  <a:gd name="connsiteX192-905" fmla="*/ 586219 w 2669812"/>
                  <a:gd name="connsiteY192-906" fmla="*/ 888448 h 1290879"/>
                  <a:gd name="connsiteX193-907" fmla="*/ 576694 w 2669812"/>
                  <a:gd name="connsiteY193-908" fmla="*/ 893211 h 1290879"/>
                  <a:gd name="connsiteX194-909" fmla="*/ 562406 w 2669812"/>
                  <a:gd name="connsiteY194-910" fmla="*/ 890829 h 1290879"/>
                  <a:gd name="connsiteX195-911" fmla="*/ 555262 w 2669812"/>
                  <a:gd name="connsiteY195-912" fmla="*/ 888448 h 1290879"/>
                  <a:gd name="connsiteX196-913" fmla="*/ 552881 w 2669812"/>
                  <a:gd name="connsiteY196-914" fmla="*/ 878923 h 1290879"/>
                  <a:gd name="connsiteX197-915" fmla="*/ 543356 w 2669812"/>
                  <a:gd name="connsiteY197-916" fmla="*/ 836061 h 1290879"/>
                  <a:gd name="connsiteX198-917" fmla="*/ 529069 w 2669812"/>
                  <a:gd name="connsiteY198-918" fmla="*/ 833679 h 1290879"/>
                  <a:gd name="connsiteX199-919" fmla="*/ 521925 w 2669812"/>
                  <a:gd name="connsiteY199-920" fmla="*/ 859873 h 1290879"/>
                  <a:gd name="connsiteX200-921" fmla="*/ 510019 w 2669812"/>
                  <a:gd name="connsiteY200-922" fmla="*/ 857492 h 1290879"/>
                  <a:gd name="connsiteX201-923" fmla="*/ 457631 w 2669812"/>
                  <a:gd name="connsiteY201-924" fmla="*/ 850348 h 1290879"/>
                  <a:gd name="connsiteX202-925" fmla="*/ 452869 w 2669812"/>
                  <a:gd name="connsiteY202-926" fmla="*/ 859873 h 1290879"/>
                  <a:gd name="connsiteX203-927" fmla="*/ 414769 w 2669812"/>
                  <a:gd name="connsiteY203-928" fmla="*/ 867017 h 1290879"/>
                  <a:gd name="connsiteX204-929" fmla="*/ 405244 w 2669812"/>
                  <a:gd name="connsiteY204-930" fmla="*/ 871779 h 1290879"/>
                  <a:gd name="connsiteX205-931" fmla="*/ 402862 w 2669812"/>
                  <a:gd name="connsiteY205-932" fmla="*/ 878923 h 1290879"/>
                  <a:gd name="connsiteX206-933" fmla="*/ 386194 w 2669812"/>
                  <a:gd name="connsiteY206-934" fmla="*/ 893211 h 1290879"/>
                  <a:gd name="connsiteX207-935" fmla="*/ 374287 w 2669812"/>
                  <a:gd name="connsiteY207-936" fmla="*/ 895592 h 1290879"/>
                  <a:gd name="connsiteX208-937" fmla="*/ 362381 w 2669812"/>
                  <a:gd name="connsiteY208-938" fmla="*/ 900354 h 1290879"/>
                  <a:gd name="connsiteX209-939" fmla="*/ 352856 w 2669812"/>
                  <a:gd name="connsiteY209-940" fmla="*/ 902736 h 1290879"/>
                  <a:gd name="connsiteX210-941" fmla="*/ 343331 w 2669812"/>
                  <a:gd name="connsiteY210-942" fmla="*/ 917023 h 1290879"/>
                  <a:gd name="connsiteX211-943" fmla="*/ 324281 w 2669812"/>
                  <a:gd name="connsiteY211-944" fmla="*/ 907498 h 1290879"/>
                  <a:gd name="connsiteX212-945" fmla="*/ 317137 w 2669812"/>
                  <a:gd name="connsiteY212-946" fmla="*/ 909879 h 1290879"/>
                  <a:gd name="connsiteX213-947" fmla="*/ 309994 w 2669812"/>
                  <a:gd name="connsiteY213-948" fmla="*/ 917023 h 1290879"/>
                  <a:gd name="connsiteX214-949" fmla="*/ 298087 w 2669812"/>
                  <a:gd name="connsiteY214-950" fmla="*/ 907498 h 1290879"/>
                  <a:gd name="connsiteX215-951" fmla="*/ 288562 w 2669812"/>
                  <a:gd name="connsiteY215-952" fmla="*/ 905117 h 1290879"/>
                  <a:gd name="connsiteX216-953" fmla="*/ 281419 w 2669812"/>
                  <a:gd name="connsiteY216-954" fmla="*/ 900354 h 1290879"/>
                  <a:gd name="connsiteX217-955" fmla="*/ 274275 w 2669812"/>
                  <a:gd name="connsiteY217-956" fmla="*/ 897973 h 1290879"/>
                  <a:gd name="connsiteX218-957" fmla="*/ 269512 w 2669812"/>
                  <a:gd name="connsiteY218-958" fmla="*/ 914642 h 1290879"/>
                  <a:gd name="connsiteX219-959" fmla="*/ 255225 w 2669812"/>
                  <a:gd name="connsiteY219-960" fmla="*/ 912261 h 1290879"/>
                  <a:gd name="connsiteX220-961" fmla="*/ 245700 w 2669812"/>
                  <a:gd name="connsiteY220-962" fmla="*/ 907498 h 1290879"/>
                  <a:gd name="connsiteX221-963" fmla="*/ 238556 w 2669812"/>
                  <a:gd name="connsiteY221-964" fmla="*/ 921786 h 1290879"/>
                  <a:gd name="connsiteX222-965" fmla="*/ 229031 w 2669812"/>
                  <a:gd name="connsiteY222-966" fmla="*/ 924167 h 1290879"/>
                  <a:gd name="connsiteX223-967" fmla="*/ 202837 w 2669812"/>
                  <a:gd name="connsiteY223-968" fmla="*/ 919404 h 1290879"/>
                  <a:gd name="connsiteX224-969" fmla="*/ 195694 w 2669812"/>
                  <a:gd name="connsiteY224-970" fmla="*/ 914642 h 1290879"/>
                  <a:gd name="connsiteX225-971" fmla="*/ 167119 w 2669812"/>
                  <a:gd name="connsiteY225-972" fmla="*/ 912261 h 1290879"/>
                  <a:gd name="connsiteX226-973" fmla="*/ 157594 w 2669812"/>
                  <a:gd name="connsiteY226-974" fmla="*/ 907498 h 1290879"/>
                  <a:gd name="connsiteX227-975" fmla="*/ 148069 w 2669812"/>
                  <a:gd name="connsiteY227-976" fmla="*/ 905117 h 1290879"/>
                  <a:gd name="connsiteX228-977" fmla="*/ 140925 w 2669812"/>
                  <a:gd name="connsiteY228-978" fmla="*/ 897973 h 1290879"/>
                  <a:gd name="connsiteX229-979" fmla="*/ 138544 w 2669812"/>
                  <a:gd name="connsiteY229-980" fmla="*/ 919404 h 1290879"/>
                  <a:gd name="connsiteX230-981" fmla="*/ 109969 w 2669812"/>
                  <a:gd name="connsiteY230-982" fmla="*/ 938454 h 1290879"/>
                  <a:gd name="connsiteX231-983" fmla="*/ 105206 w 2669812"/>
                  <a:gd name="connsiteY231-984" fmla="*/ 945598 h 1290879"/>
                  <a:gd name="connsiteX232-985" fmla="*/ 114731 w 2669812"/>
                  <a:gd name="connsiteY232-986" fmla="*/ 952742 h 1290879"/>
                  <a:gd name="connsiteX233-987" fmla="*/ 117112 w 2669812"/>
                  <a:gd name="connsiteY233-988" fmla="*/ 959886 h 1290879"/>
                  <a:gd name="connsiteX234-989" fmla="*/ 129019 w 2669812"/>
                  <a:gd name="connsiteY234-990" fmla="*/ 974173 h 1290879"/>
                  <a:gd name="connsiteX235-991" fmla="*/ 133781 w 2669812"/>
                  <a:gd name="connsiteY235-992" fmla="*/ 1007511 h 1290879"/>
                  <a:gd name="connsiteX236-993" fmla="*/ 143306 w 2669812"/>
                  <a:gd name="connsiteY236-994" fmla="*/ 1009892 h 1290879"/>
                  <a:gd name="connsiteX237-995" fmla="*/ 145687 w 2669812"/>
                  <a:gd name="connsiteY237-996" fmla="*/ 1017036 h 1290879"/>
                  <a:gd name="connsiteX238-997" fmla="*/ 140925 w 2669812"/>
                  <a:gd name="connsiteY238-998" fmla="*/ 1026561 h 1290879"/>
                  <a:gd name="connsiteX239-999" fmla="*/ 138544 w 2669812"/>
                  <a:gd name="connsiteY239-1000" fmla="*/ 1033704 h 1290879"/>
                  <a:gd name="connsiteX240-1001" fmla="*/ 114731 w 2669812"/>
                  <a:gd name="connsiteY240-1002" fmla="*/ 1036086 h 1290879"/>
                  <a:gd name="connsiteX241-1003" fmla="*/ 112350 w 2669812"/>
                  <a:gd name="connsiteY241-1004" fmla="*/ 1043229 h 1290879"/>
                  <a:gd name="connsiteX242-1005" fmla="*/ 102825 w 2669812"/>
                  <a:gd name="connsiteY242-1006" fmla="*/ 1064661 h 1290879"/>
                  <a:gd name="connsiteX243-1007" fmla="*/ 95681 w 2669812"/>
                  <a:gd name="connsiteY243-1008" fmla="*/ 1067042 h 1290879"/>
                  <a:gd name="connsiteX244-1009" fmla="*/ 81394 w 2669812"/>
                  <a:gd name="connsiteY244-1010" fmla="*/ 1064661 h 1290879"/>
                  <a:gd name="connsiteX245-1011" fmla="*/ 71869 w 2669812"/>
                  <a:gd name="connsiteY245-1012" fmla="*/ 1062279 h 1290879"/>
                  <a:gd name="connsiteX246-1013" fmla="*/ 69487 w 2669812"/>
                  <a:gd name="connsiteY246-1014" fmla="*/ 1052754 h 1290879"/>
                  <a:gd name="connsiteX247-1015" fmla="*/ 62344 w 2669812"/>
                  <a:gd name="connsiteY247-1016" fmla="*/ 1047992 h 1290879"/>
                  <a:gd name="connsiteX248-1017" fmla="*/ 45675 w 2669812"/>
                  <a:gd name="connsiteY248-1018" fmla="*/ 1050373 h 1290879"/>
                  <a:gd name="connsiteX249-1019" fmla="*/ 43294 w 2669812"/>
                  <a:gd name="connsiteY249-1020" fmla="*/ 1057517 h 1290879"/>
                  <a:gd name="connsiteX250-1021" fmla="*/ 38531 w 2669812"/>
                  <a:gd name="connsiteY250-1022" fmla="*/ 1078948 h 1290879"/>
                  <a:gd name="connsiteX251-1023" fmla="*/ 24244 w 2669812"/>
                  <a:gd name="connsiteY251-1024" fmla="*/ 1088473 h 1290879"/>
                  <a:gd name="connsiteX252-1025" fmla="*/ 14719 w 2669812"/>
                  <a:gd name="connsiteY252-1026" fmla="*/ 1093236 h 1290879"/>
                  <a:gd name="connsiteX253-1027" fmla="*/ 9956 w 2669812"/>
                  <a:gd name="connsiteY253-1028" fmla="*/ 1100379 h 1290879"/>
                  <a:gd name="connsiteX254-1029" fmla="*/ 2812 w 2669812"/>
                  <a:gd name="connsiteY254-1030" fmla="*/ 1121811 h 1290879"/>
                  <a:gd name="connsiteX255-1031" fmla="*/ 19481 w 2669812"/>
                  <a:gd name="connsiteY255-1032" fmla="*/ 1138479 h 1290879"/>
                  <a:gd name="connsiteX256-1033" fmla="*/ 17100 w 2669812"/>
                  <a:gd name="connsiteY256-1034" fmla="*/ 1186104 h 1290879"/>
                  <a:gd name="connsiteX257-1035" fmla="*/ 5194 w 2669812"/>
                  <a:gd name="connsiteY257-1036" fmla="*/ 1188486 h 1290879"/>
                  <a:gd name="connsiteX258-1037" fmla="*/ 431 w 2669812"/>
                  <a:gd name="connsiteY258-1038" fmla="*/ 1290879 h 1290879"/>
                  <a:gd name="connsiteX0-1039" fmla="*/ 2669812 w 2669812"/>
                  <a:gd name="connsiteY0-1040" fmla="*/ 138354 h 1188486"/>
                  <a:gd name="connsiteX1-1041" fmla="*/ 2669812 w 2669812"/>
                  <a:gd name="connsiteY1-1042" fmla="*/ 138354 h 1188486"/>
                  <a:gd name="connsiteX2-1043" fmla="*/ 2660287 w 2669812"/>
                  <a:gd name="connsiteY2-1044" fmla="*/ 119304 h 1188486"/>
                  <a:gd name="connsiteX3-1045" fmla="*/ 2653144 w 2669812"/>
                  <a:gd name="connsiteY3-1046" fmla="*/ 116923 h 1188486"/>
                  <a:gd name="connsiteX4-1047" fmla="*/ 2643619 w 2669812"/>
                  <a:gd name="connsiteY4-1048" fmla="*/ 114542 h 1188486"/>
                  <a:gd name="connsiteX5-1049" fmla="*/ 2622187 w 2669812"/>
                  <a:gd name="connsiteY5-1050" fmla="*/ 102635 h 1188486"/>
                  <a:gd name="connsiteX6-1051" fmla="*/ 2619806 w 2669812"/>
                  <a:gd name="connsiteY6-1052" fmla="*/ 95492 h 1188486"/>
                  <a:gd name="connsiteX7-1053" fmla="*/ 2617425 w 2669812"/>
                  <a:gd name="connsiteY7-1054" fmla="*/ 81204 h 1188486"/>
                  <a:gd name="connsiteX8-1055" fmla="*/ 2603137 w 2669812"/>
                  <a:gd name="connsiteY8-1056" fmla="*/ 83585 h 1188486"/>
                  <a:gd name="connsiteX9-1057" fmla="*/ 2595994 w 2669812"/>
                  <a:gd name="connsiteY9-1058" fmla="*/ 90729 h 1188486"/>
                  <a:gd name="connsiteX10-1059" fmla="*/ 2588850 w 2669812"/>
                  <a:gd name="connsiteY10-1060" fmla="*/ 93110 h 1188486"/>
                  <a:gd name="connsiteX11-1061" fmla="*/ 2581706 w 2669812"/>
                  <a:gd name="connsiteY11-1062" fmla="*/ 97873 h 1188486"/>
                  <a:gd name="connsiteX12-1063" fmla="*/ 2572181 w 2669812"/>
                  <a:gd name="connsiteY12-1064" fmla="*/ 93110 h 1188486"/>
                  <a:gd name="connsiteX13-1065" fmla="*/ 2565037 w 2669812"/>
                  <a:gd name="connsiteY13-1066" fmla="*/ 90729 h 1188486"/>
                  <a:gd name="connsiteX14-1067" fmla="*/ 2560275 w 2669812"/>
                  <a:gd name="connsiteY14-1068" fmla="*/ 81204 h 1188486"/>
                  <a:gd name="connsiteX15-1069" fmla="*/ 2545987 w 2669812"/>
                  <a:gd name="connsiteY15-1070" fmla="*/ 69298 h 1188486"/>
                  <a:gd name="connsiteX16-1071" fmla="*/ 2519794 w 2669812"/>
                  <a:gd name="connsiteY16-1072" fmla="*/ 66917 h 1188486"/>
                  <a:gd name="connsiteX17-1073" fmla="*/ 2517412 w 2669812"/>
                  <a:gd name="connsiteY17-1074" fmla="*/ 55010 h 1188486"/>
                  <a:gd name="connsiteX18-1075" fmla="*/ 2500744 w 2669812"/>
                  <a:gd name="connsiteY18-1076" fmla="*/ 45485 h 1188486"/>
                  <a:gd name="connsiteX19-1077" fmla="*/ 2481694 w 2669812"/>
                  <a:gd name="connsiteY19-1078" fmla="*/ 35960 h 1188486"/>
                  <a:gd name="connsiteX20-1079" fmla="*/ 2460262 w 2669812"/>
                  <a:gd name="connsiteY20-1080" fmla="*/ 28817 h 1188486"/>
                  <a:gd name="connsiteX21-1081" fmla="*/ 2453119 w 2669812"/>
                  <a:gd name="connsiteY21-1082" fmla="*/ 24054 h 1188486"/>
                  <a:gd name="connsiteX22-1083" fmla="*/ 2445975 w 2669812"/>
                  <a:gd name="connsiteY22-1084" fmla="*/ 21673 h 1188486"/>
                  <a:gd name="connsiteX23-1085" fmla="*/ 2379300 w 2669812"/>
                  <a:gd name="connsiteY23-1086" fmla="*/ 14529 h 1188486"/>
                  <a:gd name="connsiteX24-1087" fmla="*/ 2362631 w 2669812"/>
                  <a:gd name="connsiteY24-1088" fmla="*/ 9767 h 1188486"/>
                  <a:gd name="connsiteX25-1089" fmla="*/ 2350725 w 2669812"/>
                  <a:gd name="connsiteY25-1090" fmla="*/ 14529 h 1188486"/>
                  <a:gd name="connsiteX26-1091" fmla="*/ 2336437 w 2669812"/>
                  <a:gd name="connsiteY26-1092" fmla="*/ 16910 h 1188486"/>
                  <a:gd name="connsiteX27-1093" fmla="*/ 2231662 w 2669812"/>
                  <a:gd name="connsiteY27-1094" fmla="*/ 14529 h 1188486"/>
                  <a:gd name="connsiteX28-1095" fmla="*/ 2229281 w 2669812"/>
                  <a:gd name="connsiteY28-1096" fmla="*/ 5004 h 1188486"/>
                  <a:gd name="connsiteX29-1097" fmla="*/ 2198325 w 2669812"/>
                  <a:gd name="connsiteY29-1098" fmla="*/ 2623 h 1188486"/>
                  <a:gd name="connsiteX30-1099" fmla="*/ 2188800 w 2669812"/>
                  <a:gd name="connsiteY30-1100" fmla="*/ 7385 h 1188486"/>
                  <a:gd name="connsiteX31-1101" fmla="*/ 2181656 w 2669812"/>
                  <a:gd name="connsiteY31-1102" fmla="*/ 9767 h 1188486"/>
                  <a:gd name="connsiteX32-1103" fmla="*/ 2174512 w 2669812"/>
                  <a:gd name="connsiteY32-1104" fmla="*/ 14529 h 1188486"/>
                  <a:gd name="connsiteX33-1105" fmla="*/ 2164987 w 2669812"/>
                  <a:gd name="connsiteY33-1106" fmla="*/ 16910 h 1188486"/>
                  <a:gd name="connsiteX34-1107" fmla="*/ 2148319 w 2669812"/>
                  <a:gd name="connsiteY34-1108" fmla="*/ 26435 h 1188486"/>
                  <a:gd name="connsiteX35-1109" fmla="*/ 2136412 w 2669812"/>
                  <a:gd name="connsiteY35-1110" fmla="*/ 24054 h 1188486"/>
                  <a:gd name="connsiteX36-1111" fmla="*/ 2074500 w 2669812"/>
                  <a:gd name="connsiteY36-1112" fmla="*/ 21673 h 1188486"/>
                  <a:gd name="connsiteX37-1113" fmla="*/ 2055450 w 2669812"/>
                  <a:gd name="connsiteY37-1114" fmla="*/ 24054 h 1188486"/>
                  <a:gd name="connsiteX38-1115" fmla="*/ 2034019 w 2669812"/>
                  <a:gd name="connsiteY38-1116" fmla="*/ 33579 h 1188486"/>
                  <a:gd name="connsiteX39-1117" fmla="*/ 2026875 w 2669812"/>
                  <a:gd name="connsiteY39-1118" fmla="*/ 35960 h 1188486"/>
                  <a:gd name="connsiteX40-1119" fmla="*/ 1979250 w 2669812"/>
                  <a:gd name="connsiteY40-1120" fmla="*/ 38342 h 1188486"/>
                  <a:gd name="connsiteX41-1121" fmla="*/ 1943531 w 2669812"/>
                  <a:gd name="connsiteY41-1122" fmla="*/ 43104 h 1188486"/>
                  <a:gd name="connsiteX42-1123" fmla="*/ 1893525 w 2669812"/>
                  <a:gd name="connsiteY42-1124" fmla="*/ 52629 h 1188486"/>
                  <a:gd name="connsiteX43-1125" fmla="*/ 1831612 w 2669812"/>
                  <a:gd name="connsiteY43-1126" fmla="*/ 50248 h 1188486"/>
                  <a:gd name="connsiteX44-1127" fmla="*/ 1819706 w 2669812"/>
                  <a:gd name="connsiteY44-1128" fmla="*/ 52629 h 1188486"/>
                  <a:gd name="connsiteX45-1129" fmla="*/ 1812562 w 2669812"/>
                  <a:gd name="connsiteY45-1130" fmla="*/ 57392 h 1188486"/>
                  <a:gd name="connsiteX46-1131" fmla="*/ 1803037 w 2669812"/>
                  <a:gd name="connsiteY46-1132" fmla="*/ 62154 h 1188486"/>
                  <a:gd name="connsiteX47-1133" fmla="*/ 1795894 w 2669812"/>
                  <a:gd name="connsiteY47-1134" fmla="*/ 57392 h 1188486"/>
                  <a:gd name="connsiteX48-1135" fmla="*/ 1791131 w 2669812"/>
                  <a:gd name="connsiteY48-1136" fmla="*/ 43104 h 1188486"/>
                  <a:gd name="connsiteX49-1137" fmla="*/ 1779225 w 2669812"/>
                  <a:gd name="connsiteY49-1138" fmla="*/ 40723 h 1188486"/>
                  <a:gd name="connsiteX50-1139" fmla="*/ 1767319 w 2669812"/>
                  <a:gd name="connsiteY50-1140" fmla="*/ 43104 h 1188486"/>
                  <a:gd name="connsiteX51-1141" fmla="*/ 1764937 w 2669812"/>
                  <a:gd name="connsiteY51-1142" fmla="*/ 50248 h 1188486"/>
                  <a:gd name="connsiteX52-1143" fmla="*/ 1757794 w 2669812"/>
                  <a:gd name="connsiteY52-1144" fmla="*/ 52629 h 1188486"/>
                  <a:gd name="connsiteX53-1145" fmla="*/ 1748269 w 2669812"/>
                  <a:gd name="connsiteY53-1146" fmla="*/ 64535 h 1188486"/>
                  <a:gd name="connsiteX54-1147" fmla="*/ 1745887 w 2669812"/>
                  <a:gd name="connsiteY54-1148" fmla="*/ 71679 h 1188486"/>
                  <a:gd name="connsiteX55-1149" fmla="*/ 1724456 w 2669812"/>
                  <a:gd name="connsiteY55-1150" fmla="*/ 90729 h 1188486"/>
                  <a:gd name="connsiteX56-1151" fmla="*/ 1719694 w 2669812"/>
                  <a:gd name="connsiteY56-1152" fmla="*/ 97873 h 1188486"/>
                  <a:gd name="connsiteX57-1153" fmla="*/ 1707787 w 2669812"/>
                  <a:gd name="connsiteY57-1154" fmla="*/ 100254 h 1188486"/>
                  <a:gd name="connsiteX58-1155" fmla="*/ 1693500 w 2669812"/>
                  <a:gd name="connsiteY58-1156" fmla="*/ 138354 h 1188486"/>
                  <a:gd name="connsiteX59-1157" fmla="*/ 1688737 w 2669812"/>
                  <a:gd name="connsiteY59-1158" fmla="*/ 157404 h 1188486"/>
                  <a:gd name="connsiteX60-1159" fmla="*/ 1683975 w 2669812"/>
                  <a:gd name="connsiteY60-1160" fmla="*/ 169310 h 1188486"/>
                  <a:gd name="connsiteX61-1161" fmla="*/ 1679212 w 2669812"/>
                  <a:gd name="connsiteY61-1162" fmla="*/ 178835 h 1188486"/>
                  <a:gd name="connsiteX62-1163" fmla="*/ 1672069 w 2669812"/>
                  <a:gd name="connsiteY62-1164" fmla="*/ 195504 h 1188486"/>
                  <a:gd name="connsiteX63-1165" fmla="*/ 1662544 w 2669812"/>
                  <a:gd name="connsiteY63-1166" fmla="*/ 205029 h 1188486"/>
                  <a:gd name="connsiteX64-1167" fmla="*/ 1657781 w 2669812"/>
                  <a:gd name="connsiteY64-1168" fmla="*/ 221698 h 1188486"/>
                  <a:gd name="connsiteX65-1169" fmla="*/ 1650637 w 2669812"/>
                  <a:gd name="connsiteY65-1170" fmla="*/ 235986 h 1188486"/>
                  <a:gd name="connsiteX66-1171" fmla="*/ 1648256 w 2669812"/>
                  <a:gd name="connsiteY66-1172" fmla="*/ 250273 h 1188486"/>
                  <a:gd name="connsiteX67-1173" fmla="*/ 1638731 w 2669812"/>
                  <a:gd name="connsiteY67-1174" fmla="*/ 255036 h 1188486"/>
                  <a:gd name="connsiteX68-1175" fmla="*/ 1636350 w 2669812"/>
                  <a:gd name="connsiteY68-1176" fmla="*/ 262179 h 1188486"/>
                  <a:gd name="connsiteX69-1177" fmla="*/ 1624444 w 2669812"/>
                  <a:gd name="connsiteY69-1178" fmla="*/ 266942 h 1188486"/>
                  <a:gd name="connsiteX70-1179" fmla="*/ 1588725 w 2669812"/>
                  <a:gd name="connsiteY70-1180" fmla="*/ 278848 h 1188486"/>
                  <a:gd name="connsiteX71-1181" fmla="*/ 1581581 w 2669812"/>
                  <a:gd name="connsiteY71-1182" fmla="*/ 283611 h 1188486"/>
                  <a:gd name="connsiteX72-1183" fmla="*/ 1588725 w 2669812"/>
                  <a:gd name="connsiteY72-1184" fmla="*/ 288373 h 1188486"/>
                  <a:gd name="connsiteX73-1185" fmla="*/ 1598250 w 2669812"/>
                  <a:gd name="connsiteY73-1186" fmla="*/ 302661 h 1188486"/>
                  <a:gd name="connsiteX74-1187" fmla="*/ 1603012 w 2669812"/>
                  <a:gd name="connsiteY74-1188" fmla="*/ 309804 h 1188486"/>
                  <a:gd name="connsiteX75-1189" fmla="*/ 1583962 w 2669812"/>
                  <a:gd name="connsiteY75-1190" fmla="*/ 312186 h 1188486"/>
                  <a:gd name="connsiteX76-1191" fmla="*/ 1581581 w 2669812"/>
                  <a:gd name="connsiteY76-1192" fmla="*/ 324092 h 1188486"/>
                  <a:gd name="connsiteX77-1193" fmla="*/ 1562531 w 2669812"/>
                  <a:gd name="connsiteY77-1194" fmla="*/ 328854 h 1188486"/>
                  <a:gd name="connsiteX78-1195" fmla="*/ 1553006 w 2669812"/>
                  <a:gd name="connsiteY78-1196" fmla="*/ 333617 h 1188486"/>
                  <a:gd name="connsiteX79-1197" fmla="*/ 1548244 w 2669812"/>
                  <a:gd name="connsiteY79-1198" fmla="*/ 340761 h 1188486"/>
                  <a:gd name="connsiteX80-1199" fmla="*/ 1541100 w 2669812"/>
                  <a:gd name="connsiteY80-1200" fmla="*/ 366954 h 1188486"/>
                  <a:gd name="connsiteX81-1201" fmla="*/ 1531575 w 2669812"/>
                  <a:gd name="connsiteY81-1202" fmla="*/ 369336 h 1188486"/>
                  <a:gd name="connsiteX82-1203" fmla="*/ 1524431 w 2669812"/>
                  <a:gd name="connsiteY82-1204" fmla="*/ 371717 h 1188486"/>
                  <a:gd name="connsiteX83-1205" fmla="*/ 1517287 w 2669812"/>
                  <a:gd name="connsiteY83-1206" fmla="*/ 378861 h 1188486"/>
                  <a:gd name="connsiteX84-1207" fmla="*/ 1514906 w 2669812"/>
                  <a:gd name="connsiteY84-1208" fmla="*/ 388386 h 1188486"/>
                  <a:gd name="connsiteX85-1209" fmla="*/ 1510144 w 2669812"/>
                  <a:gd name="connsiteY85-1210" fmla="*/ 400292 h 1188486"/>
                  <a:gd name="connsiteX86-1211" fmla="*/ 1507762 w 2669812"/>
                  <a:gd name="connsiteY86-1212" fmla="*/ 416961 h 1188486"/>
                  <a:gd name="connsiteX87-1213" fmla="*/ 1495856 w 2669812"/>
                  <a:gd name="connsiteY87-1214" fmla="*/ 431248 h 1188486"/>
                  <a:gd name="connsiteX88-1215" fmla="*/ 1488712 w 2669812"/>
                  <a:gd name="connsiteY88-1216" fmla="*/ 443154 h 1188486"/>
                  <a:gd name="connsiteX89-1217" fmla="*/ 1481569 w 2669812"/>
                  <a:gd name="connsiteY89-1218" fmla="*/ 450298 h 1188486"/>
                  <a:gd name="connsiteX90-1219" fmla="*/ 1469662 w 2669812"/>
                  <a:gd name="connsiteY90-1220" fmla="*/ 462204 h 1188486"/>
                  <a:gd name="connsiteX91-1221" fmla="*/ 1452994 w 2669812"/>
                  <a:gd name="connsiteY91-1222" fmla="*/ 466967 h 1188486"/>
                  <a:gd name="connsiteX92-1223" fmla="*/ 1445850 w 2669812"/>
                  <a:gd name="connsiteY92-1224" fmla="*/ 471729 h 1188486"/>
                  <a:gd name="connsiteX93-1225" fmla="*/ 1441087 w 2669812"/>
                  <a:gd name="connsiteY93-1226" fmla="*/ 478873 h 1188486"/>
                  <a:gd name="connsiteX94-1227" fmla="*/ 1431562 w 2669812"/>
                  <a:gd name="connsiteY94-1228" fmla="*/ 481254 h 1188486"/>
                  <a:gd name="connsiteX95-1229" fmla="*/ 1410131 w 2669812"/>
                  <a:gd name="connsiteY95-1230" fmla="*/ 476492 h 1188486"/>
                  <a:gd name="connsiteX96-1231" fmla="*/ 1402987 w 2669812"/>
                  <a:gd name="connsiteY96-1232" fmla="*/ 471729 h 1188486"/>
                  <a:gd name="connsiteX97-1233" fmla="*/ 1395844 w 2669812"/>
                  <a:gd name="connsiteY97-1234" fmla="*/ 469348 h 1188486"/>
                  <a:gd name="connsiteX98-1235" fmla="*/ 1386319 w 2669812"/>
                  <a:gd name="connsiteY98-1236" fmla="*/ 462204 h 1188486"/>
                  <a:gd name="connsiteX99-1237" fmla="*/ 1374412 w 2669812"/>
                  <a:gd name="connsiteY99-1238" fmla="*/ 464586 h 1188486"/>
                  <a:gd name="connsiteX100-1239" fmla="*/ 1357744 w 2669812"/>
                  <a:gd name="connsiteY100-1240" fmla="*/ 495542 h 1188486"/>
                  <a:gd name="connsiteX101-1241" fmla="*/ 1355362 w 2669812"/>
                  <a:gd name="connsiteY101-1242" fmla="*/ 524117 h 1188486"/>
                  <a:gd name="connsiteX102-1243" fmla="*/ 1345837 w 2669812"/>
                  <a:gd name="connsiteY102-1244" fmla="*/ 526498 h 1188486"/>
                  <a:gd name="connsiteX103-1245" fmla="*/ 1307737 w 2669812"/>
                  <a:gd name="connsiteY103-1246" fmla="*/ 533642 h 1188486"/>
                  <a:gd name="connsiteX104-1247" fmla="*/ 1305356 w 2669812"/>
                  <a:gd name="connsiteY104-1248" fmla="*/ 543167 h 1188486"/>
                  <a:gd name="connsiteX105-1249" fmla="*/ 1281544 w 2669812"/>
                  <a:gd name="connsiteY105-1250" fmla="*/ 538404 h 1188486"/>
                  <a:gd name="connsiteX106-1251" fmla="*/ 1269637 w 2669812"/>
                  <a:gd name="connsiteY106-1252" fmla="*/ 526498 h 1188486"/>
                  <a:gd name="connsiteX107-1253" fmla="*/ 1262494 w 2669812"/>
                  <a:gd name="connsiteY107-1254" fmla="*/ 516973 h 1188486"/>
                  <a:gd name="connsiteX108-1255" fmla="*/ 1255350 w 2669812"/>
                  <a:gd name="connsiteY108-1256" fmla="*/ 509829 h 1188486"/>
                  <a:gd name="connsiteX109-1257" fmla="*/ 1245825 w 2669812"/>
                  <a:gd name="connsiteY109-1258" fmla="*/ 493161 h 1188486"/>
                  <a:gd name="connsiteX110-1259" fmla="*/ 1238681 w 2669812"/>
                  <a:gd name="connsiteY110-1260" fmla="*/ 483636 h 1188486"/>
                  <a:gd name="connsiteX111-1261" fmla="*/ 1231537 w 2669812"/>
                  <a:gd name="connsiteY111-1262" fmla="*/ 493161 h 1188486"/>
                  <a:gd name="connsiteX112-1263" fmla="*/ 1224394 w 2669812"/>
                  <a:gd name="connsiteY112-1264" fmla="*/ 495542 h 1188486"/>
                  <a:gd name="connsiteX113-1265" fmla="*/ 1217250 w 2669812"/>
                  <a:gd name="connsiteY113-1266" fmla="*/ 500304 h 1188486"/>
                  <a:gd name="connsiteX114-1267" fmla="*/ 1207725 w 2669812"/>
                  <a:gd name="connsiteY114-1268" fmla="*/ 512211 h 1188486"/>
                  <a:gd name="connsiteX115-1269" fmla="*/ 1202962 w 2669812"/>
                  <a:gd name="connsiteY115-1270" fmla="*/ 524117 h 1188486"/>
                  <a:gd name="connsiteX116-1271" fmla="*/ 1195819 w 2669812"/>
                  <a:gd name="connsiteY116-1272" fmla="*/ 531261 h 1188486"/>
                  <a:gd name="connsiteX117-1273" fmla="*/ 1186294 w 2669812"/>
                  <a:gd name="connsiteY117-1274" fmla="*/ 550311 h 1188486"/>
                  <a:gd name="connsiteX118-1275" fmla="*/ 1179150 w 2669812"/>
                  <a:gd name="connsiteY118-1276" fmla="*/ 557454 h 1188486"/>
                  <a:gd name="connsiteX119-1277" fmla="*/ 1169625 w 2669812"/>
                  <a:gd name="connsiteY119-1278" fmla="*/ 564598 h 1188486"/>
                  <a:gd name="connsiteX120-1279" fmla="*/ 1164862 w 2669812"/>
                  <a:gd name="connsiteY120-1280" fmla="*/ 571742 h 1188486"/>
                  <a:gd name="connsiteX121-1281" fmla="*/ 1150575 w 2669812"/>
                  <a:gd name="connsiteY121-1282" fmla="*/ 569361 h 1188486"/>
                  <a:gd name="connsiteX122-1283" fmla="*/ 1141050 w 2669812"/>
                  <a:gd name="connsiteY122-1284" fmla="*/ 564598 h 1188486"/>
                  <a:gd name="connsiteX123-1285" fmla="*/ 1124381 w 2669812"/>
                  <a:gd name="connsiteY123-1286" fmla="*/ 571742 h 1188486"/>
                  <a:gd name="connsiteX124-1287" fmla="*/ 1110094 w 2669812"/>
                  <a:gd name="connsiteY124-1288" fmla="*/ 569361 h 1188486"/>
                  <a:gd name="connsiteX125-1289" fmla="*/ 1107712 w 2669812"/>
                  <a:gd name="connsiteY125-1290" fmla="*/ 555073 h 1188486"/>
                  <a:gd name="connsiteX126-1291" fmla="*/ 1083900 w 2669812"/>
                  <a:gd name="connsiteY126-1292" fmla="*/ 559836 h 1188486"/>
                  <a:gd name="connsiteX127-1293" fmla="*/ 1086281 w 2669812"/>
                  <a:gd name="connsiteY127-1294" fmla="*/ 581267 h 1188486"/>
                  <a:gd name="connsiteX128-1295" fmla="*/ 1079137 w 2669812"/>
                  <a:gd name="connsiteY128-1296" fmla="*/ 588411 h 1188486"/>
                  <a:gd name="connsiteX129-1297" fmla="*/ 1074375 w 2669812"/>
                  <a:gd name="connsiteY129-1298" fmla="*/ 595554 h 1188486"/>
                  <a:gd name="connsiteX130-1299" fmla="*/ 1071994 w 2669812"/>
                  <a:gd name="connsiteY130-1300" fmla="*/ 633654 h 1188486"/>
                  <a:gd name="connsiteX131-1301" fmla="*/ 1062469 w 2669812"/>
                  <a:gd name="connsiteY131-1302" fmla="*/ 636036 h 1188486"/>
                  <a:gd name="connsiteX132-1303" fmla="*/ 1031512 w 2669812"/>
                  <a:gd name="connsiteY132-1304" fmla="*/ 647942 h 1188486"/>
                  <a:gd name="connsiteX133-1305" fmla="*/ 1019606 w 2669812"/>
                  <a:gd name="connsiteY133-1306" fmla="*/ 662229 h 1188486"/>
                  <a:gd name="connsiteX134-1307" fmla="*/ 1014844 w 2669812"/>
                  <a:gd name="connsiteY134-1308" fmla="*/ 676517 h 1188486"/>
                  <a:gd name="connsiteX135-1309" fmla="*/ 995794 w 2669812"/>
                  <a:gd name="connsiteY135-1310" fmla="*/ 683661 h 1188486"/>
                  <a:gd name="connsiteX136-1311" fmla="*/ 988650 w 2669812"/>
                  <a:gd name="connsiteY136-1312" fmla="*/ 678898 h 1188486"/>
                  <a:gd name="connsiteX137-1313" fmla="*/ 983887 w 2669812"/>
                  <a:gd name="connsiteY137-1314" fmla="*/ 671754 h 1188486"/>
                  <a:gd name="connsiteX138-1315" fmla="*/ 974362 w 2669812"/>
                  <a:gd name="connsiteY138-1316" fmla="*/ 666992 h 1188486"/>
                  <a:gd name="connsiteX139-1317" fmla="*/ 967219 w 2669812"/>
                  <a:gd name="connsiteY139-1318" fmla="*/ 662229 h 1188486"/>
                  <a:gd name="connsiteX140-1319" fmla="*/ 960075 w 2669812"/>
                  <a:gd name="connsiteY140-1320" fmla="*/ 669373 h 1188486"/>
                  <a:gd name="connsiteX141-1321" fmla="*/ 964837 w 2669812"/>
                  <a:gd name="connsiteY141-1322" fmla="*/ 678898 h 1188486"/>
                  <a:gd name="connsiteX142-1323" fmla="*/ 969600 w 2669812"/>
                  <a:gd name="connsiteY142-1324" fmla="*/ 686042 h 1188486"/>
                  <a:gd name="connsiteX143-1325" fmla="*/ 976744 w 2669812"/>
                  <a:gd name="connsiteY143-1326" fmla="*/ 697948 h 1188486"/>
                  <a:gd name="connsiteX144-1327" fmla="*/ 974362 w 2669812"/>
                  <a:gd name="connsiteY144-1328" fmla="*/ 707473 h 1188486"/>
                  <a:gd name="connsiteX145-1329" fmla="*/ 952931 w 2669812"/>
                  <a:gd name="connsiteY145-1330" fmla="*/ 697948 h 1188486"/>
                  <a:gd name="connsiteX146-1331" fmla="*/ 945787 w 2669812"/>
                  <a:gd name="connsiteY146-1332" fmla="*/ 693186 h 1188486"/>
                  <a:gd name="connsiteX147-1333" fmla="*/ 938644 w 2669812"/>
                  <a:gd name="connsiteY147-1334" fmla="*/ 697948 h 1188486"/>
                  <a:gd name="connsiteX148-1335" fmla="*/ 938644 w 2669812"/>
                  <a:gd name="connsiteY148-1336" fmla="*/ 714617 h 1188486"/>
                  <a:gd name="connsiteX149-1337" fmla="*/ 933881 w 2669812"/>
                  <a:gd name="connsiteY149-1338" fmla="*/ 736048 h 1188486"/>
                  <a:gd name="connsiteX150-1339" fmla="*/ 926737 w 2669812"/>
                  <a:gd name="connsiteY150-1340" fmla="*/ 750336 h 1188486"/>
                  <a:gd name="connsiteX151-1341" fmla="*/ 931500 w 2669812"/>
                  <a:gd name="connsiteY151-1342" fmla="*/ 762242 h 1188486"/>
                  <a:gd name="connsiteX152-1343" fmla="*/ 917212 w 2669812"/>
                  <a:gd name="connsiteY152-1344" fmla="*/ 764623 h 1188486"/>
                  <a:gd name="connsiteX153-1345" fmla="*/ 910069 w 2669812"/>
                  <a:gd name="connsiteY153-1346" fmla="*/ 759861 h 1188486"/>
                  <a:gd name="connsiteX154-1347" fmla="*/ 907687 w 2669812"/>
                  <a:gd name="connsiteY154-1348" fmla="*/ 752717 h 1188486"/>
                  <a:gd name="connsiteX155-1349" fmla="*/ 895781 w 2669812"/>
                  <a:gd name="connsiteY155-1350" fmla="*/ 755098 h 1188486"/>
                  <a:gd name="connsiteX156-1351" fmla="*/ 881494 w 2669812"/>
                  <a:gd name="connsiteY156-1352" fmla="*/ 752717 h 1188486"/>
                  <a:gd name="connsiteX157-1353" fmla="*/ 857681 w 2669812"/>
                  <a:gd name="connsiteY157-1354" fmla="*/ 757479 h 1188486"/>
                  <a:gd name="connsiteX158-1355" fmla="*/ 850537 w 2669812"/>
                  <a:gd name="connsiteY158-1356" fmla="*/ 755098 h 1188486"/>
                  <a:gd name="connsiteX159-1357" fmla="*/ 838631 w 2669812"/>
                  <a:gd name="connsiteY159-1358" fmla="*/ 778911 h 1188486"/>
                  <a:gd name="connsiteX160-1359" fmla="*/ 831487 w 2669812"/>
                  <a:gd name="connsiteY160-1360" fmla="*/ 783673 h 1188486"/>
                  <a:gd name="connsiteX161-1361" fmla="*/ 824344 w 2669812"/>
                  <a:gd name="connsiteY161-1362" fmla="*/ 793198 h 1188486"/>
                  <a:gd name="connsiteX162-1363" fmla="*/ 829106 w 2669812"/>
                  <a:gd name="connsiteY162-1364" fmla="*/ 800342 h 1188486"/>
                  <a:gd name="connsiteX163-1365" fmla="*/ 833869 w 2669812"/>
                  <a:gd name="connsiteY163-1366" fmla="*/ 817011 h 1188486"/>
                  <a:gd name="connsiteX164-1367" fmla="*/ 845775 w 2669812"/>
                  <a:gd name="connsiteY164-1368" fmla="*/ 831298 h 1188486"/>
                  <a:gd name="connsiteX165-1369" fmla="*/ 843394 w 2669812"/>
                  <a:gd name="connsiteY165-1370" fmla="*/ 850348 h 1188486"/>
                  <a:gd name="connsiteX166-1371" fmla="*/ 841012 w 2669812"/>
                  <a:gd name="connsiteY166-1372" fmla="*/ 857492 h 1188486"/>
                  <a:gd name="connsiteX167-1373" fmla="*/ 831487 w 2669812"/>
                  <a:gd name="connsiteY167-1374" fmla="*/ 862254 h 1188486"/>
                  <a:gd name="connsiteX168-1375" fmla="*/ 821962 w 2669812"/>
                  <a:gd name="connsiteY168-1376" fmla="*/ 859873 h 1188486"/>
                  <a:gd name="connsiteX169-1377" fmla="*/ 812437 w 2669812"/>
                  <a:gd name="connsiteY169-1378" fmla="*/ 843204 h 1188486"/>
                  <a:gd name="connsiteX170-1379" fmla="*/ 807675 w 2669812"/>
                  <a:gd name="connsiteY170-1380" fmla="*/ 833679 h 1188486"/>
                  <a:gd name="connsiteX171-1381" fmla="*/ 798150 w 2669812"/>
                  <a:gd name="connsiteY171-1382" fmla="*/ 828917 h 1188486"/>
                  <a:gd name="connsiteX172-1383" fmla="*/ 781481 w 2669812"/>
                  <a:gd name="connsiteY172-1384" fmla="*/ 833679 h 1188486"/>
                  <a:gd name="connsiteX173-1385" fmla="*/ 767194 w 2669812"/>
                  <a:gd name="connsiteY173-1386" fmla="*/ 836061 h 1188486"/>
                  <a:gd name="connsiteX174-1387" fmla="*/ 757669 w 2669812"/>
                  <a:gd name="connsiteY174-1388" fmla="*/ 840823 h 1188486"/>
                  <a:gd name="connsiteX175-1389" fmla="*/ 750525 w 2669812"/>
                  <a:gd name="connsiteY175-1390" fmla="*/ 821773 h 1188486"/>
                  <a:gd name="connsiteX176-1391" fmla="*/ 733856 w 2669812"/>
                  <a:gd name="connsiteY176-1392" fmla="*/ 805104 h 1188486"/>
                  <a:gd name="connsiteX177-1393" fmla="*/ 726712 w 2669812"/>
                  <a:gd name="connsiteY177-1394" fmla="*/ 819392 h 1188486"/>
                  <a:gd name="connsiteX178-1395" fmla="*/ 729094 w 2669812"/>
                  <a:gd name="connsiteY178-1396" fmla="*/ 826536 h 1188486"/>
                  <a:gd name="connsiteX179-1397" fmla="*/ 712425 w 2669812"/>
                  <a:gd name="connsiteY179-1398" fmla="*/ 833679 h 1188486"/>
                  <a:gd name="connsiteX180-1399" fmla="*/ 695756 w 2669812"/>
                  <a:gd name="connsiteY180-1400" fmla="*/ 824154 h 1188486"/>
                  <a:gd name="connsiteX181-1401" fmla="*/ 688612 w 2669812"/>
                  <a:gd name="connsiteY181-1402" fmla="*/ 826536 h 1188486"/>
                  <a:gd name="connsiteX182-1403" fmla="*/ 681469 w 2669812"/>
                  <a:gd name="connsiteY182-1404" fmla="*/ 840823 h 1188486"/>
                  <a:gd name="connsiteX183-1405" fmla="*/ 674325 w 2669812"/>
                  <a:gd name="connsiteY183-1406" fmla="*/ 847967 h 1188486"/>
                  <a:gd name="connsiteX184-1407" fmla="*/ 660037 w 2669812"/>
                  <a:gd name="connsiteY184-1408" fmla="*/ 850348 h 1188486"/>
                  <a:gd name="connsiteX185-1409" fmla="*/ 652894 w 2669812"/>
                  <a:gd name="connsiteY185-1410" fmla="*/ 864636 h 1188486"/>
                  <a:gd name="connsiteX186-1411" fmla="*/ 648131 w 2669812"/>
                  <a:gd name="connsiteY186-1412" fmla="*/ 874161 h 1188486"/>
                  <a:gd name="connsiteX187-1413" fmla="*/ 626700 w 2669812"/>
                  <a:gd name="connsiteY187-1414" fmla="*/ 878923 h 1188486"/>
                  <a:gd name="connsiteX188-1415" fmla="*/ 612412 w 2669812"/>
                  <a:gd name="connsiteY188-1416" fmla="*/ 874161 h 1188486"/>
                  <a:gd name="connsiteX189-1417" fmla="*/ 600506 w 2669812"/>
                  <a:gd name="connsiteY189-1418" fmla="*/ 871779 h 1188486"/>
                  <a:gd name="connsiteX190-1419" fmla="*/ 595744 w 2669812"/>
                  <a:gd name="connsiteY190-1420" fmla="*/ 864636 h 1188486"/>
                  <a:gd name="connsiteX191-1421" fmla="*/ 593362 w 2669812"/>
                  <a:gd name="connsiteY191-1422" fmla="*/ 871779 h 1188486"/>
                  <a:gd name="connsiteX192-1423" fmla="*/ 586219 w 2669812"/>
                  <a:gd name="connsiteY192-1424" fmla="*/ 888448 h 1188486"/>
                  <a:gd name="connsiteX193-1425" fmla="*/ 576694 w 2669812"/>
                  <a:gd name="connsiteY193-1426" fmla="*/ 893211 h 1188486"/>
                  <a:gd name="connsiteX194-1427" fmla="*/ 562406 w 2669812"/>
                  <a:gd name="connsiteY194-1428" fmla="*/ 890829 h 1188486"/>
                  <a:gd name="connsiteX195-1429" fmla="*/ 555262 w 2669812"/>
                  <a:gd name="connsiteY195-1430" fmla="*/ 888448 h 1188486"/>
                  <a:gd name="connsiteX196-1431" fmla="*/ 552881 w 2669812"/>
                  <a:gd name="connsiteY196-1432" fmla="*/ 878923 h 1188486"/>
                  <a:gd name="connsiteX197-1433" fmla="*/ 543356 w 2669812"/>
                  <a:gd name="connsiteY197-1434" fmla="*/ 836061 h 1188486"/>
                  <a:gd name="connsiteX198-1435" fmla="*/ 529069 w 2669812"/>
                  <a:gd name="connsiteY198-1436" fmla="*/ 833679 h 1188486"/>
                  <a:gd name="connsiteX199-1437" fmla="*/ 521925 w 2669812"/>
                  <a:gd name="connsiteY199-1438" fmla="*/ 859873 h 1188486"/>
                  <a:gd name="connsiteX200-1439" fmla="*/ 510019 w 2669812"/>
                  <a:gd name="connsiteY200-1440" fmla="*/ 857492 h 1188486"/>
                  <a:gd name="connsiteX201-1441" fmla="*/ 457631 w 2669812"/>
                  <a:gd name="connsiteY201-1442" fmla="*/ 850348 h 1188486"/>
                  <a:gd name="connsiteX202-1443" fmla="*/ 452869 w 2669812"/>
                  <a:gd name="connsiteY202-1444" fmla="*/ 859873 h 1188486"/>
                  <a:gd name="connsiteX203-1445" fmla="*/ 414769 w 2669812"/>
                  <a:gd name="connsiteY203-1446" fmla="*/ 867017 h 1188486"/>
                  <a:gd name="connsiteX204-1447" fmla="*/ 405244 w 2669812"/>
                  <a:gd name="connsiteY204-1448" fmla="*/ 871779 h 1188486"/>
                  <a:gd name="connsiteX205-1449" fmla="*/ 402862 w 2669812"/>
                  <a:gd name="connsiteY205-1450" fmla="*/ 878923 h 1188486"/>
                  <a:gd name="connsiteX206-1451" fmla="*/ 386194 w 2669812"/>
                  <a:gd name="connsiteY206-1452" fmla="*/ 893211 h 1188486"/>
                  <a:gd name="connsiteX207-1453" fmla="*/ 374287 w 2669812"/>
                  <a:gd name="connsiteY207-1454" fmla="*/ 895592 h 1188486"/>
                  <a:gd name="connsiteX208-1455" fmla="*/ 362381 w 2669812"/>
                  <a:gd name="connsiteY208-1456" fmla="*/ 900354 h 1188486"/>
                  <a:gd name="connsiteX209-1457" fmla="*/ 352856 w 2669812"/>
                  <a:gd name="connsiteY209-1458" fmla="*/ 902736 h 1188486"/>
                  <a:gd name="connsiteX210-1459" fmla="*/ 343331 w 2669812"/>
                  <a:gd name="connsiteY210-1460" fmla="*/ 917023 h 1188486"/>
                  <a:gd name="connsiteX211-1461" fmla="*/ 324281 w 2669812"/>
                  <a:gd name="connsiteY211-1462" fmla="*/ 907498 h 1188486"/>
                  <a:gd name="connsiteX212-1463" fmla="*/ 317137 w 2669812"/>
                  <a:gd name="connsiteY212-1464" fmla="*/ 909879 h 1188486"/>
                  <a:gd name="connsiteX213-1465" fmla="*/ 309994 w 2669812"/>
                  <a:gd name="connsiteY213-1466" fmla="*/ 917023 h 1188486"/>
                  <a:gd name="connsiteX214-1467" fmla="*/ 298087 w 2669812"/>
                  <a:gd name="connsiteY214-1468" fmla="*/ 907498 h 1188486"/>
                  <a:gd name="connsiteX215-1469" fmla="*/ 288562 w 2669812"/>
                  <a:gd name="connsiteY215-1470" fmla="*/ 905117 h 1188486"/>
                  <a:gd name="connsiteX216-1471" fmla="*/ 281419 w 2669812"/>
                  <a:gd name="connsiteY216-1472" fmla="*/ 900354 h 1188486"/>
                  <a:gd name="connsiteX217-1473" fmla="*/ 274275 w 2669812"/>
                  <a:gd name="connsiteY217-1474" fmla="*/ 897973 h 1188486"/>
                  <a:gd name="connsiteX218-1475" fmla="*/ 269512 w 2669812"/>
                  <a:gd name="connsiteY218-1476" fmla="*/ 914642 h 1188486"/>
                  <a:gd name="connsiteX219-1477" fmla="*/ 255225 w 2669812"/>
                  <a:gd name="connsiteY219-1478" fmla="*/ 912261 h 1188486"/>
                  <a:gd name="connsiteX220-1479" fmla="*/ 245700 w 2669812"/>
                  <a:gd name="connsiteY220-1480" fmla="*/ 907498 h 1188486"/>
                  <a:gd name="connsiteX221-1481" fmla="*/ 238556 w 2669812"/>
                  <a:gd name="connsiteY221-1482" fmla="*/ 921786 h 1188486"/>
                  <a:gd name="connsiteX222-1483" fmla="*/ 229031 w 2669812"/>
                  <a:gd name="connsiteY222-1484" fmla="*/ 924167 h 1188486"/>
                  <a:gd name="connsiteX223-1485" fmla="*/ 202837 w 2669812"/>
                  <a:gd name="connsiteY223-1486" fmla="*/ 919404 h 1188486"/>
                  <a:gd name="connsiteX224-1487" fmla="*/ 195694 w 2669812"/>
                  <a:gd name="connsiteY224-1488" fmla="*/ 914642 h 1188486"/>
                  <a:gd name="connsiteX225-1489" fmla="*/ 167119 w 2669812"/>
                  <a:gd name="connsiteY225-1490" fmla="*/ 912261 h 1188486"/>
                  <a:gd name="connsiteX226-1491" fmla="*/ 157594 w 2669812"/>
                  <a:gd name="connsiteY226-1492" fmla="*/ 907498 h 1188486"/>
                  <a:gd name="connsiteX227-1493" fmla="*/ 148069 w 2669812"/>
                  <a:gd name="connsiteY227-1494" fmla="*/ 905117 h 1188486"/>
                  <a:gd name="connsiteX228-1495" fmla="*/ 140925 w 2669812"/>
                  <a:gd name="connsiteY228-1496" fmla="*/ 897973 h 1188486"/>
                  <a:gd name="connsiteX229-1497" fmla="*/ 138544 w 2669812"/>
                  <a:gd name="connsiteY229-1498" fmla="*/ 919404 h 1188486"/>
                  <a:gd name="connsiteX230-1499" fmla="*/ 109969 w 2669812"/>
                  <a:gd name="connsiteY230-1500" fmla="*/ 938454 h 1188486"/>
                  <a:gd name="connsiteX231-1501" fmla="*/ 105206 w 2669812"/>
                  <a:gd name="connsiteY231-1502" fmla="*/ 945598 h 1188486"/>
                  <a:gd name="connsiteX232-1503" fmla="*/ 114731 w 2669812"/>
                  <a:gd name="connsiteY232-1504" fmla="*/ 952742 h 1188486"/>
                  <a:gd name="connsiteX233-1505" fmla="*/ 117112 w 2669812"/>
                  <a:gd name="connsiteY233-1506" fmla="*/ 959886 h 1188486"/>
                  <a:gd name="connsiteX234-1507" fmla="*/ 129019 w 2669812"/>
                  <a:gd name="connsiteY234-1508" fmla="*/ 974173 h 1188486"/>
                  <a:gd name="connsiteX235-1509" fmla="*/ 133781 w 2669812"/>
                  <a:gd name="connsiteY235-1510" fmla="*/ 1007511 h 1188486"/>
                  <a:gd name="connsiteX236-1511" fmla="*/ 143306 w 2669812"/>
                  <a:gd name="connsiteY236-1512" fmla="*/ 1009892 h 1188486"/>
                  <a:gd name="connsiteX237-1513" fmla="*/ 145687 w 2669812"/>
                  <a:gd name="connsiteY237-1514" fmla="*/ 1017036 h 1188486"/>
                  <a:gd name="connsiteX238-1515" fmla="*/ 140925 w 2669812"/>
                  <a:gd name="connsiteY238-1516" fmla="*/ 1026561 h 1188486"/>
                  <a:gd name="connsiteX239-1517" fmla="*/ 138544 w 2669812"/>
                  <a:gd name="connsiteY239-1518" fmla="*/ 1033704 h 1188486"/>
                  <a:gd name="connsiteX240-1519" fmla="*/ 114731 w 2669812"/>
                  <a:gd name="connsiteY240-1520" fmla="*/ 1036086 h 1188486"/>
                  <a:gd name="connsiteX241-1521" fmla="*/ 112350 w 2669812"/>
                  <a:gd name="connsiteY241-1522" fmla="*/ 1043229 h 1188486"/>
                  <a:gd name="connsiteX242-1523" fmla="*/ 102825 w 2669812"/>
                  <a:gd name="connsiteY242-1524" fmla="*/ 1064661 h 1188486"/>
                  <a:gd name="connsiteX243-1525" fmla="*/ 95681 w 2669812"/>
                  <a:gd name="connsiteY243-1526" fmla="*/ 1067042 h 1188486"/>
                  <a:gd name="connsiteX244-1527" fmla="*/ 81394 w 2669812"/>
                  <a:gd name="connsiteY244-1528" fmla="*/ 1064661 h 1188486"/>
                  <a:gd name="connsiteX245-1529" fmla="*/ 71869 w 2669812"/>
                  <a:gd name="connsiteY245-1530" fmla="*/ 1062279 h 1188486"/>
                  <a:gd name="connsiteX246-1531" fmla="*/ 69487 w 2669812"/>
                  <a:gd name="connsiteY246-1532" fmla="*/ 1052754 h 1188486"/>
                  <a:gd name="connsiteX247-1533" fmla="*/ 62344 w 2669812"/>
                  <a:gd name="connsiteY247-1534" fmla="*/ 1047992 h 1188486"/>
                  <a:gd name="connsiteX248-1535" fmla="*/ 45675 w 2669812"/>
                  <a:gd name="connsiteY248-1536" fmla="*/ 1050373 h 1188486"/>
                  <a:gd name="connsiteX249-1537" fmla="*/ 43294 w 2669812"/>
                  <a:gd name="connsiteY249-1538" fmla="*/ 1057517 h 1188486"/>
                  <a:gd name="connsiteX250-1539" fmla="*/ 38531 w 2669812"/>
                  <a:gd name="connsiteY250-1540" fmla="*/ 1078948 h 1188486"/>
                  <a:gd name="connsiteX251-1541" fmla="*/ 24244 w 2669812"/>
                  <a:gd name="connsiteY251-1542" fmla="*/ 1088473 h 1188486"/>
                  <a:gd name="connsiteX252-1543" fmla="*/ 14719 w 2669812"/>
                  <a:gd name="connsiteY252-1544" fmla="*/ 1093236 h 1188486"/>
                  <a:gd name="connsiteX253-1545" fmla="*/ 9956 w 2669812"/>
                  <a:gd name="connsiteY253-1546" fmla="*/ 1100379 h 1188486"/>
                  <a:gd name="connsiteX254-1547" fmla="*/ 2812 w 2669812"/>
                  <a:gd name="connsiteY254-1548" fmla="*/ 1121811 h 1188486"/>
                  <a:gd name="connsiteX255-1549" fmla="*/ 19481 w 2669812"/>
                  <a:gd name="connsiteY255-1550" fmla="*/ 1138479 h 1188486"/>
                  <a:gd name="connsiteX256-1551" fmla="*/ 17100 w 2669812"/>
                  <a:gd name="connsiteY256-1552" fmla="*/ 1186104 h 1188486"/>
                  <a:gd name="connsiteX257-1553" fmla="*/ 5194 w 2669812"/>
                  <a:gd name="connsiteY257-1554" fmla="*/ 1188486 h 1188486"/>
                  <a:gd name="connsiteX0-1555" fmla="*/ 2669812 w 2669812"/>
                  <a:gd name="connsiteY0-1556" fmla="*/ 138354 h 1188486"/>
                  <a:gd name="connsiteX1-1557" fmla="*/ 2669812 w 2669812"/>
                  <a:gd name="connsiteY1-1558" fmla="*/ 138354 h 1188486"/>
                  <a:gd name="connsiteX2-1559" fmla="*/ 2660287 w 2669812"/>
                  <a:gd name="connsiteY2-1560" fmla="*/ 119304 h 1188486"/>
                  <a:gd name="connsiteX3-1561" fmla="*/ 2653144 w 2669812"/>
                  <a:gd name="connsiteY3-1562" fmla="*/ 116923 h 1188486"/>
                  <a:gd name="connsiteX4-1563" fmla="*/ 2643619 w 2669812"/>
                  <a:gd name="connsiteY4-1564" fmla="*/ 114542 h 1188486"/>
                  <a:gd name="connsiteX5-1565" fmla="*/ 2622187 w 2669812"/>
                  <a:gd name="connsiteY5-1566" fmla="*/ 102635 h 1188486"/>
                  <a:gd name="connsiteX6-1567" fmla="*/ 2619806 w 2669812"/>
                  <a:gd name="connsiteY6-1568" fmla="*/ 95492 h 1188486"/>
                  <a:gd name="connsiteX7-1569" fmla="*/ 2617425 w 2669812"/>
                  <a:gd name="connsiteY7-1570" fmla="*/ 81204 h 1188486"/>
                  <a:gd name="connsiteX8-1571" fmla="*/ 2603137 w 2669812"/>
                  <a:gd name="connsiteY8-1572" fmla="*/ 83585 h 1188486"/>
                  <a:gd name="connsiteX9-1573" fmla="*/ 2595994 w 2669812"/>
                  <a:gd name="connsiteY9-1574" fmla="*/ 90729 h 1188486"/>
                  <a:gd name="connsiteX10-1575" fmla="*/ 2588850 w 2669812"/>
                  <a:gd name="connsiteY10-1576" fmla="*/ 93110 h 1188486"/>
                  <a:gd name="connsiteX11-1577" fmla="*/ 2581706 w 2669812"/>
                  <a:gd name="connsiteY11-1578" fmla="*/ 97873 h 1188486"/>
                  <a:gd name="connsiteX12-1579" fmla="*/ 2572181 w 2669812"/>
                  <a:gd name="connsiteY12-1580" fmla="*/ 93110 h 1188486"/>
                  <a:gd name="connsiteX13-1581" fmla="*/ 2565037 w 2669812"/>
                  <a:gd name="connsiteY13-1582" fmla="*/ 90729 h 1188486"/>
                  <a:gd name="connsiteX14-1583" fmla="*/ 2560275 w 2669812"/>
                  <a:gd name="connsiteY14-1584" fmla="*/ 81204 h 1188486"/>
                  <a:gd name="connsiteX15-1585" fmla="*/ 2545987 w 2669812"/>
                  <a:gd name="connsiteY15-1586" fmla="*/ 69298 h 1188486"/>
                  <a:gd name="connsiteX16-1587" fmla="*/ 2519794 w 2669812"/>
                  <a:gd name="connsiteY16-1588" fmla="*/ 66917 h 1188486"/>
                  <a:gd name="connsiteX17-1589" fmla="*/ 2517412 w 2669812"/>
                  <a:gd name="connsiteY17-1590" fmla="*/ 55010 h 1188486"/>
                  <a:gd name="connsiteX18-1591" fmla="*/ 2500744 w 2669812"/>
                  <a:gd name="connsiteY18-1592" fmla="*/ 45485 h 1188486"/>
                  <a:gd name="connsiteX19-1593" fmla="*/ 2481694 w 2669812"/>
                  <a:gd name="connsiteY19-1594" fmla="*/ 35960 h 1188486"/>
                  <a:gd name="connsiteX20-1595" fmla="*/ 2460262 w 2669812"/>
                  <a:gd name="connsiteY20-1596" fmla="*/ 28817 h 1188486"/>
                  <a:gd name="connsiteX21-1597" fmla="*/ 2453119 w 2669812"/>
                  <a:gd name="connsiteY21-1598" fmla="*/ 24054 h 1188486"/>
                  <a:gd name="connsiteX22-1599" fmla="*/ 2445975 w 2669812"/>
                  <a:gd name="connsiteY22-1600" fmla="*/ 21673 h 1188486"/>
                  <a:gd name="connsiteX23-1601" fmla="*/ 2379300 w 2669812"/>
                  <a:gd name="connsiteY23-1602" fmla="*/ 14529 h 1188486"/>
                  <a:gd name="connsiteX24-1603" fmla="*/ 2362631 w 2669812"/>
                  <a:gd name="connsiteY24-1604" fmla="*/ 9767 h 1188486"/>
                  <a:gd name="connsiteX25-1605" fmla="*/ 2350725 w 2669812"/>
                  <a:gd name="connsiteY25-1606" fmla="*/ 14529 h 1188486"/>
                  <a:gd name="connsiteX26-1607" fmla="*/ 2336437 w 2669812"/>
                  <a:gd name="connsiteY26-1608" fmla="*/ 16910 h 1188486"/>
                  <a:gd name="connsiteX27-1609" fmla="*/ 2231662 w 2669812"/>
                  <a:gd name="connsiteY27-1610" fmla="*/ 14529 h 1188486"/>
                  <a:gd name="connsiteX28-1611" fmla="*/ 2229281 w 2669812"/>
                  <a:gd name="connsiteY28-1612" fmla="*/ 5004 h 1188486"/>
                  <a:gd name="connsiteX29-1613" fmla="*/ 2198325 w 2669812"/>
                  <a:gd name="connsiteY29-1614" fmla="*/ 2623 h 1188486"/>
                  <a:gd name="connsiteX30-1615" fmla="*/ 2188800 w 2669812"/>
                  <a:gd name="connsiteY30-1616" fmla="*/ 7385 h 1188486"/>
                  <a:gd name="connsiteX31-1617" fmla="*/ 2181656 w 2669812"/>
                  <a:gd name="connsiteY31-1618" fmla="*/ 9767 h 1188486"/>
                  <a:gd name="connsiteX32-1619" fmla="*/ 2174512 w 2669812"/>
                  <a:gd name="connsiteY32-1620" fmla="*/ 14529 h 1188486"/>
                  <a:gd name="connsiteX33-1621" fmla="*/ 2164987 w 2669812"/>
                  <a:gd name="connsiteY33-1622" fmla="*/ 16910 h 1188486"/>
                  <a:gd name="connsiteX34-1623" fmla="*/ 2148319 w 2669812"/>
                  <a:gd name="connsiteY34-1624" fmla="*/ 26435 h 1188486"/>
                  <a:gd name="connsiteX35-1625" fmla="*/ 2136412 w 2669812"/>
                  <a:gd name="connsiteY35-1626" fmla="*/ 24054 h 1188486"/>
                  <a:gd name="connsiteX36-1627" fmla="*/ 2074500 w 2669812"/>
                  <a:gd name="connsiteY36-1628" fmla="*/ 21673 h 1188486"/>
                  <a:gd name="connsiteX37-1629" fmla="*/ 2055450 w 2669812"/>
                  <a:gd name="connsiteY37-1630" fmla="*/ 24054 h 1188486"/>
                  <a:gd name="connsiteX38-1631" fmla="*/ 2034019 w 2669812"/>
                  <a:gd name="connsiteY38-1632" fmla="*/ 33579 h 1188486"/>
                  <a:gd name="connsiteX39-1633" fmla="*/ 2026875 w 2669812"/>
                  <a:gd name="connsiteY39-1634" fmla="*/ 35960 h 1188486"/>
                  <a:gd name="connsiteX40-1635" fmla="*/ 1979250 w 2669812"/>
                  <a:gd name="connsiteY40-1636" fmla="*/ 38342 h 1188486"/>
                  <a:gd name="connsiteX41-1637" fmla="*/ 1943531 w 2669812"/>
                  <a:gd name="connsiteY41-1638" fmla="*/ 43104 h 1188486"/>
                  <a:gd name="connsiteX42-1639" fmla="*/ 1893525 w 2669812"/>
                  <a:gd name="connsiteY42-1640" fmla="*/ 52629 h 1188486"/>
                  <a:gd name="connsiteX43-1641" fmla="*/ 1831612 w 2669812"/>
                  <a:gd name="connsiteY43-1642" fmla="*/ 50248 h 1188486"/>
                  <a:gd name="connsiteX44-1643" fmla="*/ 1819706 w 2669812"/>
                  <a:gd name="connsiteY44-1644" fmla="*/ 52629 h 1188486"/>
                  <a:gd name="connsiteX45-1645" fmla="*/ 1812562 w 2669812"/>
                  <a:gd name="connsiteY45-1646" fmla="*/ 57392 h 1188486"/>
                  <a:gd name="connsiteX46-1647" fmla="*/ 1803037 w 2669812"/>
                  <a:gd name="connsiteY46-1648" fmla="*/ 62154 h 1188486"/>
                  <a:gd name="connsiteX47-1649" fmla="*/ 1795894 w 2669812"/>
                  <a:gd name="connsiteY47-1650" fmla="*/ 57392 h 1188486"/>
                  <a:gd name="connsiteX48-1651" fmla="*/ 1791131 w 2669812"/>
                  <a:gd name="connsiteY48-1652" fmla="*/ 43104 h 1188486"/>
                  <a:gd name="connsiteX49-1653" fmla="*/ 1779225 w 2669812"/>
                  <a:gd name="connsiteY49-1654" fmla="*/ 40723 h 1188486"/>
                  <a:gd name="connsiteX50-1655" fmla="*/ 1767319 w 2669812"/>
                  <a:gd name="connsiteY50-1656" fmla="*/ 43104 h 1188486"/>
                  <a:gd name="connsiteX51-1657" fmla="*/ 1764937 w 2669812"/>
                  <a:gd name="connsiteY51-1658" fmla="*/ 50248 h 1188486"/>
                  <a:gd name="connsiteX52-1659" fmla="*/ 1757794 w 2669812"/>
                  <a:gd name="connsiteY52-1660" fmla="*/ 52629 h 1188486"/>
                  <a:gd name="connsiteX53-1661" fmla="*/ 1748269 w 2669812"/>
                  <a:gd name="connsiteY53-1662" fmla="*/ 64535 h 1188486"/>
                  <a:gd name="connsiteX54-1663" fmla="*/ 1745887 w 2669812"/>
                  <a:gd name="connsiteY54-1664" fmla="*/ 71679 h 1188486"/>
                  <a:gd name="connsiteX55-1665" fmla="*/ 1724456 w 2669812"/>
                  <a:gd name="connsiteY55-1666" fmla="*/ 90729 h 1188486"/>
                  <a:gd name="connsiteX56-1667" fmla="*/ 1719694 w 2669812"/>
                  <a:gd name="connsiteY56-1668" fmla="*/ 97873 h 1188486"/>
                  <a:gd name="connsiteX57-1669" fmla="*/ 1707787 w 2669812"/>
                  <a:gd name="connsiteY57-1670" fmla="*/ 100254 h 1188486"/>
                  <a:gd name="connsiteX58-1671" fmla="*/ 1693500 w 2669812"/>
                  <a:gd name="connsiteY58-1672" fmla="*/ 138354 h 1188486"/>
                  <a:gd name="connsiteX59-1673" fmla="*/ 1688737 w 2669812"/>
                  <a:gd name="connsiteY59-1674" fmla="*/ 157404 h 1188486"/>
                  <a:gd name="connsiteX60-1675" fmla="*/ 1683975 w 2669812"/>
                  <a:gd name="connsiteY60-1676" fmla="*/ 169310 h 1188486"/>
                  <a:gd name="connsiteX61-1677" fmla="*/ 1679212 w 2669812"/>
                  <a:gd name="connsiteY61-1678" fmla="*/ 178835 h 1188486"/>
                  <a:gd name="connsiteX62-1679" fmla="*/ 1672069 w 2669812"/>
                  <a:gd name="connsiteY62-1680" fmla="*/ 195504 h 1188486"/>
                  <a:gd name="connsiteX63-1681" fmla="*/ 1662544 w 2669812"/>
                  <a:gd name="connsiteY63-1682" fmla="*/ 205029 h 1188486"/>
                  <a:gd name="connsiteX64-1683" fmla="*/ 1657781 w 2669812"/>
                  <a:gd name="connsiteY64-1684" fmla="*/ 221698 h 1188486"/>
                  <a:gd name="connsiteX65-1685" fmla="*/ 1650637 w 2669812"/>
                  <a:gd name="connsiteY65-1686" fmla="*/ 235986 h 1188486"/>
                  <a:gd name="connsiteX66-1687" fmla="*/ 1648256 w 2669812"/>
                  <a:gd name="connsiteY66-1688" fmla="*/ 250273 h 1188486"/>
                  <a:gd name="connsiteX67-1689" fmla="*/ 1638731 w 2669812"/>
                  <a:gd name="connsiteY67-1690" fmla="*/ 255036 h 1188486"/>
                  <a:gd name="connsiteX68-1691" fmla="*/ 1636350 w 2669812"/>
                  <a:gd name="connsiteY68-1692" fmla="*/ 262179 h 1188486"/>
                  <a:gd name="connsiteX69-1693" fmla="*/ 1624444 w 2669812"/>
                  <a:gd name="connsiteY69-1694" fmla="*/ 266942 h 1188486"/>
                  <a:gd name="connsiteX70-1695" fmla="*/ 1588725 w 2669812"/>
                  <a:gd name="connsiteY70-1696" fmla="*/ 278848 h 1188486"/>
                  <a:gd name="connsiteX71-1697" fmla="*/ 1581581 w 2669812"/>
                  <a:gd name="connsiteY71-1698" fmla="*/ 283611 h 1188486"/>
                  <a:gd name="connsiteX72-1699" fmla="*/ 1588725 w 2669812"/>
                  <a:gd name="connsiteY72-1700" fmla="*/ 288373 h 1188486"/>
                  <a:gd name="connsiteX73-1701" fmla="*/ 1598250 w 2669812"/>
                  <a:gd name="connsiteY73-1702" fmla="*/ 302661 h 1188486"/>
                  <a:gd name="connsiteX74-1703" fmla="*/ 1603012 w 2669812"/>
                  <a:gd name="connsiteY74-1704" fmla="*/ 309804 h 1188486"/>
                  <a:gd name="connsiteX75-1705" fmla="*/ 1583962 w 2669812"/>
                  <a:gd name="connsiteY75-1706" fmla="*/ 312186 h 1188486"/>
                  <a:gd name="connsiteX76-1707" fmla="*/ 1581581 w 2669812"/>
                  <a:gd name="connsiteY76-1708" fmla="*/ 324092 h 1188486"/>
                  <a:gd name="connsiteX77-1709" fmla="*/ 1562531 w 2669812"/>
                  <a:gd name="connsiteY77-1710" fmla="*/ 328854 h 1188486"/>
                  <a:gd name="connsiteX78-1711" fmla="*/ 1553006 w 2669812"/>
                  <a:gd name="connsiteY78-1712" fmla="*/ 333617 h 1188486"/>
                  <a:gd name="connsiteX79-1713" fmla="*/ 1548244 w 2669812"/>
                  <a:gd name="connsiteY79-1714" fmla="*/ 340761 h 1188486"/>
                  <a:gd name="connsiteX80-1715" fmla="*/ 1541100 w 2669812"/>
                  <a:gd name="connsiteY80-1716" fmla="*/ 366954 h 1188486"/>
                  <a:gd name="connsiteX81-1717" fmla="*/ 1531575 w 2669812"/>
                  <a:gd name="connsiteY81-1718" fmla="*/ 369336 h 1188486"/>
                  <a:gd name="connsiteX82-1719" fmla="*/ 1524431 w 2669812"/>
                  <a:gd name="connsiteY82-1720" fmla="*/ 371717 h 1188486"/>
                  <a:gd name="connsiteX83-1721" fmla="*/ 1517287 w 2669812"/>
                  <a:gd name="connsiteY83-1722" fmla="*/ 378861 h 1188486"/>
                  <a:gd name="connsiteX84-1723" fmla="*/ 1514906 w 2669812"/>
                  <a:gd name="connsiteY84-1724" fmla="*/ 388386 h 1188486"/>
                  <a:gd name="connsiteX85-1725" fmla="*/ 1510144 w 2669812"/>
                  <a:gd name="connsiteY85-1726" fmla="*/ 400292 h 1188486"/>
                  <a:gd name="connsiteX86-1727" fmla="*/ 1507762 w 2669812"/>
                  <a:gd name="connsiteY86-1728" fmla="*/ 416961 h 1188486"/>
                  <a:gd name="connsiteX87-1729" fmla="*/ 1495856 w 2669812"/>
                  <a:gd name="connsiteY87-1730" fmla="*/ 431248 h 1188486"/>
                  <a:gd name="connsiteX88-1731" fmla="*/ 1488712 w 2669812"/>
                  <a:gd name="connsiteY88-1732" fmla="*/ 443154 h 1188486"/>
                  <a:gd name="connsiteX89-1733" fmla="*/ 1481569 w 2669812"/>
                  <a:gd name="connsiteY89-1734" fmla="*/ 450298 h 1188486"/>
                  <a:gd name="connsiteX90-1735" fmla="*/ 1469662 w 2669812"/>
                  <a:gd name="connsiteY90-1736" fmla="*/ 462204 h 1188486"/>
                  <a:gd name="connsiteX91-1737" fmla="*/ 1452994 w 2669812"/>
                  <a:gd name="connsiteY91-1738" fmla="*/ 466967 h 1188486"/>
                  <a:gd name="connsiteX92-1739" fmla="*/ 1445850 w 2669812"/>
                  <a:gd name="connsiteY92-1740" fmla="*/ 471729 h 1188486"/>
                  <a:gd name="connsiteX93-1741" fmla="*/ 1441087 w 2669812"/>
                  <a:gd name="connsiteY93-1742" fmla="*/ 478873 h 1188486"/>
                  <a:gd name="connsiteX94-1743" fmla="*/ 1431562 w 2669812"/>
                  <a:gd name="connsiteY94-1744" fmla="*/ 481254 h 1188486"/>
                  <a:gd name="connsiteX95-1745" fmla="*/ 1410131 w 2669812"/>
                  <a:gd name="connsiteY95-1746" fmla="*/ 476492 h 1188486"/>
                  <a:gd name="connsiteX96-1747" fmla="*/ 1402987 w 2669812"/>
                  <a:gd name="connsiteY96-1748" fmla="*/ 471729 h 1188486"/>
                  <a:gd name="connsiteX97-1749" fmla="*/ 1395844 w 2669812"/>
                  <a:gd name="connsiteY97-1750" fmla="*/ 469348 h 1188486"/>
                  <a:gd name="connsiteX98-1751" fmla="*/ 1386319 w 2669812"/>
                  <a:gd name="connsiteY98-1752" fmla="*/ 462204 h 1188486"/>
                  <a:gd name="connsiteX99-1753" fmla="*/ 1374412 w 2669812"/>
                  <a:gd name="connsiteY99-1754" fmla="*/ 464586 h 1188486"/>
                  <a:gd name="connsiteX100-1755" fmla="*/ 1357744 w 2669812"/>
                  <a:gd name="connsiteY100-1756" fmla="*/ 495542 h 1188486"/>
                  <a:gd name="connsiteX101-1757" fmla="*/ 1355362 w 2669812"/>
                  <a:gd name="connsiteY101-1758" fmla="*/ 524117 h 1188486"/>
                  <a:gd name="connsiteX102-1759" fmla="*/ 1345837 w 2669812"/>
                  <a:gd name="connsiteY102-1760" fmla="*/ 526498 h 1188486"/>
                  <a:gd name="connsiteX103-1761" fmla="*/ 1307737 w 2669812"/>
                  <a:gd name="connsiteY103-1762" fmla="*/ 533642 h 1188486"/>
                  <a:gd name="connsiteX104-1763" fmla="*/ 1305356 w 2669812"/>
                  <a:gd name="connsiteY104-1764" fmla="*/ 543167 h 1188486"/>
                  <a:gd name="connsiteX105-1765" fmla="*/ 1281544 w 2669812"/>
                  <a:gd name="connsiteY105-1766" fmla="*/ 538404 h 1188486"/>
                  <a:gd name="connsiteX106-1767" fmla="*/ 1269637 w 2669812"/>
                  <a:gd name="connsiteY106-1768" fmla="*/ 526498 h 1188486"/>
                  <a:gd name="connsiteX107-1769" fmla="*/ 1262494 w 2669812"/>
                  <a:gd name="connsiteY107-1770" fmla="*/ 516973 h 1188486"/>
                  <a:gd name="connsiteX108-1771" fmla="*/ 1255350 w 2669812"/>
                  <a:gd name="connsiteY108-1772" fmla="*/ 509829 h 1188486"/>
                  <a:gd name="connsiteX109-1773" fmla="*/ 1245825 w 2669812"/>
                  <a:gd name="connsiteY109-1774" fmla="*/ 493161 h 1188486"/>
                  <a:gd name="connsiteX110-1775" fmla="*/ 1238681 w 2669812"/>
                  <a:gd name="connsiteY110-1776" fmla="*/ 483636 h 1188486"/>
                  <a:gd name="connsiteX111-1777" fmla="*/ 1231537 w 2669812"/>
                  <a:gd name="connsiteY111-1778" fmla="*/ 493161 h 1188486"/>
                  <a:gd name="connsiteX112-1779" fmla="*/ 1224394 w 2669812"/>
                  <a:gd name="connsiteY112-1780" fmla="*/ 495542 h 1188486"/>
                  <a:gd name="connsiteX113-1781" fmla="*/ 1217250 w 2669812"/>
                  <a:gd name="connsiteY113-1782" fmla="*/ 500304 h 1188486"/>
                  <a:gd name="connsiteX114-1783" fmla="*/ 1207725 w 2669812"/>
                  <a:gd name="connsiteY114-1784" fmla="*/ 512211 h 1188486"/>
                  <a:gd name="connsiteX115-1785" fmla="*/ 1202962 w 2669812"/>
                  <a:gd name="connsiteY115-1786" fmla="*/ 524117 h 1188486"/>
                  <a:gd name="connsiteX116-1787" fmla="*/ 1195819 w 2669812"/>
                  <a:gd name="connsiteY116-1788" fmla="*/ 531261 h 1188486"/>
                  <a:gd name="connsiteX117-1789" fmla="*/ 1186294 w 2669812"/>
                  <a:gd name="connsiteY117-1790" fmla="*/ 550311 h 1188486"/>
                  <a:gd name="connsiteX118-1791" fmla="*/ 1179150 w 2669812"/>
                  <a:gd name="connsiteY118-1792" fmla="*/ 557454 h 1188486"/>
                  <a:gd name="connsiteX119-1793" fmla="*/ 1169625 w 2669812"/>
                  <a:gd name="connsiteY119-1794" fmla="*/ 564598 h 1188486"/>
                  <a:gd name="connsiteX120-1795" fmla="*/ 1164862 w 2669812"/>
                  <a:gd name="connsiteY120-1796" fmla="*/ 571742 h 1188486"/>
                  <a:gd name="connsiteX121-1797" fmla="*/ 1150575 w 2669812"/>
                  <a:gd name="connsiteY121-1798" fmla="*/ 569361 h 1188486"/>
                  <a:gd name="connsiteX122-1799" fmla="*/ 1141050 w 2669812"/>
                  <a:gd name="connsiteY122-1800" fmla="*/ 564598 h 1188486"/>
                  <a:gd name="connsiteX123-1801" fmla="*/ 1124381 w 2669812"/>
                  <a:gd name="connsiteY123-1802" fmla="*/ 571742 h 1188486"/>
                  <a:gd name="connsiteX124-1803" fmla="*/ 1110094 w 2669812"/>
                  <a:gd name="connsiteY124-1804" fmla="*/ 569361 h 1188486"/>
                  <a:gd name="connsiteX125-1805" fmla="*/ 1107712 w 2669812"/>
                  <a:gd name="connsiteY125-1806" fmla="*/ 555073 h 1188486"/>
                  <a:gd name="connsiteX126-1807" fmla="*/ 1083900 w 2669812"/>
                  <a:gd name="connsiteY126-1808" fmla="*/ 559836 h 1188486"/>
                  <a:gd name="connsiteX127-1809" fmla="*/ 1086281 w 2669812"/>
                  <a:gd name="connsiteY127-1810" fmla="*/ 581267 h 1188486"/>
                  <a:gd name="connsiteX128-1811" fmla="*/ 1079137 w 2669812"/>
                  <a:gd name="connsiteY128-1812" fmla="*/ 588411 h 1188486"/>
                  <a:gd name="connsiteX129-1813" fmla="*/ 1074375 w 2669812"/>
                  <a:gd name="connsiteY129-1814" fmla="*/ 595554 h 1188486"/>
                  <a:gd name="connsiteX130-1815" fmla="*/ 1071994 w 2669812"/>
                  <a:gd name="connsiteY130-1816" fmla="*/ 633654 h 1188486"/>
                  <a:gd name="connsiteX131-1817" fmla="*/ 1062469 w 2669812"/>
                  <a:gd name="connsiteY131-1818" fmla="*/ 636036 h 1188486"/>
                  <a:gd name="connsiteX132-1819" fmla="*/ 1031512 w 2669812"/>
                  <a:gd name="connsiteY132-1820" fmla="*/ 647942 h 1188486"/>
                  <a:gd name="connsiteX133-1821" fmla="*/ 1019606 w 2669812"/>
                  <a:gd name="connsiteY133-1822" fmla="*/ 662229 h 1188486"/>
                  <a:gd name="connsiteX134-1823" fmla="*/ 1014844 w 2669812"/>
                  <a:gd name="connsiteY134-1824" fmla="*/ 676517 h 1188486"/>
                  <a:gd name="connsiteX135-1825" fmla="*/ 995794 w 2669812"/>
                  <a:gd name="connsiteY135-1826" fmla="*/ 683661 h 1188486"/>
                  <a:gd name="connsiteX136-1827" fmla="*/ 988650 w 2669812"/>
                  <a:gd name="connsiteY136-1828" fmla="*/ 678898 h 1188486"/>
                  <a:gd name="connsiteX137-1829" fmla="*/ 983887 w 2669812"/>
                  <a:gd name="connsiteY137-1830" fmla="*/ 671754 h 1188486"/>
                  <a:gd name="connsiteX138-1831" fmla="*/ 974362 w 2669812"/>
                  <a:gd name="connsiteY138-1832" fmla="*/ 666992 h 1188486"/>
                  <a:gd name="connsiteX139-1833" fmla="*/ 967219 w 2669812"/>
                  <a:gd name="connsiteY139-1834" fmla="*/ 662229 h 1188486"/>
                  <a:gd name="connsiteX140-1835" fmla="*/ 960075 w 2669812"/>
                  <a:gd name="connsiteY140-1836" fmla="*/ 669373 h 1188486"/>
                  <a:gd name="connsiteX141-1837" fmla="*/ 964837 w 2669812"/>
                  <a:gd name="connsiteY141-1838" fmla="*/ 678898 h 1188486"/>
                  <a:gd name="connsiteX142-1839" fmla="*/ 969600 w 2669812"/>
                  <a:gd name="connsiteY142-1840" fmla="*/ 686042 h 1188486"/>
                  <a:gd name="connsiteX143-1841" fmla="*/ 976744 w 2669812"/>
                  <a:gd name="connsiteY143-1842" fmla="*/ 697948 h 1188486"/>
                  <a:gd name="connsiteX144-1843" fmla="*/ 974362 w 2669812"/>
                  <a:gd name="connsiteY144-1844" fmla="*/ 707473 h 1188486"/>
                  <a:gd name="connsiteX145-1845" fmla="*/ 952931 w 2669812"/>
                  <a:gd name="connsiteY145-1846" fmla="*/ 697948 h 1188486"/>
                  <a:gd name="connsiteX146-1847" fmla="*/ 945787 w 2669812"/>
                  <a:gd name="connsiteY146-1848" fmla="*/ 693186 h 1188486"/>
                  <a:gd name="connsiteX147-1849" fmla="*/ 938644 w 2669812"/>
                  <a:gd name="connsiteY147-1850" fmla="*/ 697948 h 1188486"/>
                  <a:gd name="connsiteX148-1851" fmla="*/ 938644 w 2669812"/>
                  <a:gd name="connsiteY148-1852" fmla="*/ 714617 h 1188486"/>
                  <a:gd name="connsiteX149-1853" fmla="*/ 933881 w 2669812"/>
                  <a:gd name="connsiteY149-1854" fmla="*/ 736048 h 1188486"/>
                  <a:gd name="connsiteX150-1855" fmla="*/ 926737 w 2669812"/>
                  <a:gd name="connsiteY150-1856" fmla="*/ 750336 h 1188486"/>
                  <a:gd name="connsiteX151-1857" fmla="*/ 931500 w 2669812"/>
                  <a:gd name="connsiteY151-1858" fmla="*/ 762242 h 1188486"/>
                  <a:gd name="connsiteX152-1859" fmla="*/ 917212 w 2669812"/>
                  <a:gd name="connsiteY152-1860" fmla="*/ 764623 h 1188486"/>
                  <a:gd name="connsiteX153-1861" fmla="*/ 910069 w 2669812"/>
                  <a:gd name="connsiteY153-1862" fmla="*/ 759861 h 1188486"/>
                  <a:gd name="connsiteX154-1863" fmla="*/ 907687 w 2669812"/>
                  <a:gd name="connsiteY154-1864" fmla="*/ 752717 h 1188486"/>
                  <a:gd name="connsiteX155-1865" fmla="*/ 895781 w 2669812"/>
                  <a:gd name="connsiteY155-1866" fmla="*/ 755098 h 1188486"/>
                  <a:gd name="connsiteX156-1867" fmla="*/ 881494 w 2669812"/>
                  <a:gd name="connsiteY156-1868" fmla="*/ 752717 h 1188486"/>
                  <a:gd name="connsiteX157-1869" fmla="*/ 857681 w 2669812"/>
                  <a:gd name="connsiteY157-1870" fmla="*/ 757479 h 1188486"/>
                  <a:gd name="connsiteX158-1871" fmla="*/ 850537 w 2669812"/>
                  <a:gd name="connsiteY158-1872" fmla="*/ 755098 h 1188486"/>
                  <a:gd name="connsiteX159-1873" fmla="*/ 838631 w 2669812"/>
                  <a:gd name="connsiteY159-1874" fmla="*/ 778911 h 1188486"/>
                  <a:gd name="connsiteX160-1875" fmla="*/ 831487 w 2669812"/>
                  <a:gd name="connsiteY160-1876" fmla="*/ 783673 h 1188486"/>
                  <a:gd name="connsiteX161-1877" fmla="*/ 824344 w 2669812"/>
                  <a:gd name="connsiteY161-1878" fmla="*/ 793198 h 1188486"/>
                  <a:gd name="connsiteX162-1879" fmla="*/ 829106 w 2669812"/>
                  <a:gd name="connsiteY162-1880" fmla="*/ 800342 h 1188486"/>
                  <a:gd name="connsiteX163-1881" fmla="*/ 833869 w 2669812"/>
                  <a:gd name="connsiteY163-1882" fmla="*/ 817011 h 1188486"/>
                  <a:gd name="connsiteX164-1883" fmla="*/ 845775 w 2669812"/>
                  <a:gd name="connsiteY164-1884" fmla="*/ 831298 h 1188486"/>
                  <a:gd name="connsiteX165-1885" fmla="*/ 843394 w 2669812"/>
                  <a:gd name="connsiteY165-1886" fmla="*/ 850348 h 1188486"/>
                  <a:gd name="connsiteX166-1887" fmla="*/ 841012 w 2669812"/>
                  <a:gd name="connsiteY166-1888" fmla="*/ 857492 h 1188486"/>
                  <a:gd name="connsiteX167-1889" fmla="*/ 831487 w 2669812"/>
                  <a:gd name="connsiteY167-1890" fmla="*/ 862254 h 1188486"/>
                  <a:gd name="connsiteX168-1891" fmla="*/ 821962 w 2669812"/>
                  <a:gd name="connsiteY168-1892" fmla="*/ 859873 h 1188486"/>
                  <a:gd name="connsiteX169-1893" fmla="*/ 812437 w 2669812"/>
                  <a:gd name="connsiteY169-1894" fmla="*/ 843204 h 1188486"/>
                  <a:gd name="connsiteX170-1895" fmla="*/ 807675 w 2669812"/>
                  <a:gd name="connsiteY170-1896" fmla="*/ 833679 h 1188486"/>
                  <a:gd name="connsiteX171-1897" fmla="*/ 798150 w 2669812"/>
                  <a:gd name="connsiteY171-1898" fmla="*/ 828917 h 1188486"/>
                  <a:gd name="connsiteX172-1899" fmla="*/ 781481 w 2669812"/>
                  <a:gd name="connsiteY172-1900" fmla="*/ 833679 h 1188486"/>
                  <a:gd name="connsiteX173-1901" fmla="*/ 767194 w 2669812"/>
                  <a:gd name="connsiteY173-1902" fmla="*/ 836061 h 1188486"/>
                  <a:gd name="connsiteX174-1903" fmla="*/ 757669 w 2669812"/>
                  <a:gd name="connsiteY174-1904" fmla="*/ 840823 h 1188486"/>
                  <a:gd name="connsiteX175-1905" fmla="*/ 750525 w 2669812"/>
                  <a:gd name="connsiteY175-1906" fmla="*/ 821773 h 1188486"/>
                  <a:gd name="connsiteX176-1907" fmla="*/ 733856 w 2669812"/>
                  <a:gd name="connsiteY176-1908" fmla="*/ 805104 h 1188486"/>
                  <a:gd name="connsiteX177-1909" fmla="*/ 726712 w 2669812"/>
                  <a:gd name="connsiteY177-1910" fmla="*/ 819392 h 1188486"/>
                  <a:gd name="connsiteX178-1911" fmla="*/ 729094 w 2669812"/>
                  <a:gd name="connsiteY178-1912" fmla="*/ 826536 h 1188486"/>
                  <a:gd name="connsiteX179-1913" fmla="*/ 712425 w 2669812"/>
                  <a:gd name="connsiteY179-1914" fmla="*/ 833679 h 1188486"/>
                  <a:gd name="connsiteX180-1915" fmla="*/ 695756 w 2669812"/>
                  <a:gd name="connsiteY180-1916" fmla="*/ 824154 h 1188486"/>
                  <a:gd name="connsiteX181-1917" fmla="*/ 688612 w 2669812"/>
                  <a:gd name="connsiteY181-1918" fmla="*/ 826536 h 1188486"/>
                  <a:gd name="connsiteX182-1919" fmla="*/ 681469 w 2669812"/>
                  <a:gd name="connsiteY182-1920" fmla="*/ 840823 h 1188486"/>
                  <a:gd name="connsiteX183-1921" fmla="*/ 674325 w 2669812"/>
                  <a:gd name="connsiteY183-1922" fmla="*/ 847967 h 1188486"/>
                  <a:gd name="connsiteX184-1923" fmla="*/ 660037 w 2669812"/>
                  <a:gd name="connsiteY184-1924" fmla="*/ 850348 h 1188486"/>
                  <a:gd name="connsiteX185-1925" fmla="*/ 652894 w 2669812"/>
                  <a:gd name="connsiteY185-1926" fmla="*/ 864636 h 1188486"/>
                  <a:gd name="connsiteX186-1927" fmla="*/ 648131 w 2669812"/>
                  <a:gd name="connsiteY186-1928" fmla="*/ 874161 h 1188486"/>
                  <a:gd name="connsiteX187-1929" fmla="*/ 626700 w 2669812"/>
                  <a:gd name="connsiteY187-1930" fmla="*/ 878923 h 1188486"/>
                  <a:gd name="connsiteX188-1931" fmla="*/ 612412 w 2669812"/>
                  <a:gd name="connsiteY188-1932" fmla="*/ 874161 h 1188486"/>
                  <a:gd name="connsiteX189-1933" fmla="*/ 600506 w 2669812"/>
                  <a:gd name="connsiteY189-1934" fmla="*/ 871779 h 1188486"/>
                  <a:gd name="connsiteX190-1935" fmla="*/ 595744 w 2669812"/>
                  <a:gd name="connsiteY190-1936" fmla="*/ 864636 h 1188486"/>
                  <a:gd name="connsiteX191-1937" fmla="*/ 593362 w 2669812"/>
                  <a:gd name="connsiteY191-1938" fmla="*/ 871779 h 1188486"/>
                  <a:gd name="connsiteX192-1939" fmla="*/ 586219 w 2669812"/>
                  <a:gd name="connsiteY192-1940" fmla="*/ 888448 h 1188486"/>
                  <a:gd name="connsiteX193-1941" fmla="*/ 576694 w 2669812"/>
                  <a:gd name="connsiteY193-1942" fmla="*/ 893211 h 1188486"/>
                  <a:gd name="connsiteX194-1943" fmla="*/ 562406 w 2669812"/>
                  <a:gd name="connsiteY194-1944" fmla="*/ 890829 h 1188486"/>
                  <a:gd name="connsiteX195-1945" fmla="*/ 555262 w 2669812"/>
                  <a:gd name="connsiteY195-1946" fmla="*/ 888448 h 1188486"/>
                  <a:gd name="connsiteX196-1947" fmla="*/ 552881 w 2669812"/>
                  <a:gd name="connsiteY196-1948" fmla="*/ 878923 h 1188486"/>
                  <a:gd name="connsiteX197-1949" fmla="*/ 543356 w 2669812"/>
                  <a:gd name="connsiteY197-1950" fmla="*/ 836061 h 1188486"/>
                  <a:gd name="connsiteX198-1951" fmla="*/ 529069 w 2669812"/>
                  <a:gd name="connsiteY198-1952" fmla="*/ 833679 h 1188486"/>
                  <a:gd name="connsiteX199-1953" fmla="*/ 521925 w 2669812"/>
                  <a:gd name="connsiteY199-1954" fmla="*/ 859873 h 1188486"/>
                  <a:gd name="connsiteX200-1955" fmla="*/ 510019 w 2669812"/>
                  <a:gd name="connsiteY200-1956" fmla="*/ 857492 h 1188486"/>
                  <a:gd name="connsiteX201-1957" fmla="*/ 457631 w 2669812"/>
                  <a:gd name="connsiteY201-1958" fmla="*/ 850348 h 1188486"/>
                  <a:gd name="connsiteX202-1959" fmla="*/ 452869 w 2669812"/>
                  <a:gd name="connsiteY202-1960" fmla="*/ 859873 h 1188486"/>
                  <a:gd name="connsiteX203-1961" fmla="*/ 414769 w 2669812"/>
                  <a:gd name="connsiteY203-1962" fmla="*/ 867017 h 1188486"/>
                  <a:gd name="connsiteX204-1963" fmla="*/ 405244 w 2669812"/>
                  <a:gd name="connsiteY204-1964" fmla="*/ 871779 h 1188486"/>
                  <a:gd name="connsiteX205-1965" fmla="*/ 402862 w 2669812"/>
                  <a:gd name="connsiteY205-1966" fmla="*/ 878923 h 1188486"/>
                  <a:gd name="connsiteX206-1967" fmla="*/ 386194 w 2669812"/>
                  <a:gd name="connsiteY206-1968" fmla="*/ 893211 h 1188486"/>
                  <a:gd name="connsiteX207-1969" fmla="*/ 374287 w 2669812"/>
                  <a:gd name="connsiteY207-1970" fmla="*/ 895592 h 1188486"/>
                  <a:gd name="connsiteX208-1971" fmla="*/ 362381 w 2669812"/>
                  <a:gd name="connsiteY208-1972" fmla="*/ 900354 h 1188486"/>
                  <a:gd name="connsiteX209-1973" fmla="*/ 352856 w 2669812"/>
                  <a:gd name="connsiteY209-1974" fmla="*/ 902736 h 1188486"/>
                  <a:gd name="connsiteX210-1975" fmla="*/ 343331 w 2669812"/>
                  <a:gd name="connsiteY210-1976" fmla="*/ 917023 h 1188486"/>
                  <a:gd name="connsiteX211-1977" fmla="*/ 324281 w 2669812"/>
                  <a:gd name="connsiteY211-1978" fmla="*/ 907498 h 1188486"/>
                  <a:gd name="connsiteX212-1979" fmla="*/ 317137 w 2669812"/>
                  <a:gd name="connsiteY212-1980" fmla="*/ 909879 h 1188486"/>
                  <a:gd name="connsiteX213-1981" fmla="*/ 309994 w 2669812"/>
                  <a:gd name="connsiteY213-1982" fmla="*/ 917023 h 1188486"/>
                  <a:gd name="connsiteX214-1983" fmla="*/ 298087 w 2669812"/>
                  <a:gd name="connsiteY214-1984" fmla="*/ 907498 h 1188486"/>
                  <a:gd name="connsiteX215-1985" fmla="*/ 288562 w 2669812"/>
                  <a:gd name="connsiteY215-1986" fmla="*/ 905117 h 1188486"/>
                  <a:gd name="connsiteX216-1987" fmla="*/ 281419 w 2669812"/>
                  <a:gd name="connsiteY216-1988" fmla="*/ 900354 h 1188486"/>
                  <a:gd name="connsiteX217-1989" fmla="*/ 274275 w 2669812"/>
                  <a:gd name="connsiteY217-1990" fmla="*/ 897973 h 1188486"/>
                  <a:gd name="connsiteX218-1991" fmla="*/ 269512 w 2669812"/>
                  <a:gd name="connsiteY218-1992" fmla="*/ 914642 h 1188486"/>
                  <a:gd name="connsiteX219-1993" fmla="*/ 255225 w 2669812"/>
                  <a:gd name="connsiteY219-1994" fmla="*/ 912261 h 1188486"/>
                  <a:gd name="connsiteX220-1995" fmla="*/ 245700 w 2669812"/>
                  <a:gd name="connsiteY220-1996" fmla="*/ 907498 h 1188486"/>
                  <a:gd name="connsiteX221-1997" fmla="*/ 238556 w 2669812"/>
                  <a:gd name="connsiteY221-1998" fmla="*/ 921786 h 1188486"/>
                  <a:gd name="connsiteX222-1999" fmla="*/ 229031 w 2669812"/>
                  <a:gd name="connsiteY222-2000" fmla="*/ 924167 h 1188486"/>
                  <a:gd name="connsiteX223-2001" fmla="*/ 202837 w 2669812"/>
                  <a:gd name="connsiteY223-2002" fmla="*/ 919404 h 1188486"/>
                  <a:gd name="connsiteX224-2003" fmla="*/ 195694 w 2669812"/>
                  <a:gd name="connsiteY224-2004" fmla="*/ 914642 h 1188486"/>
                  <a:gd name="connsiteX225-2005" fmla="*/ 167119 w 2669812"/>
                  <a:gd name="connsiteY225-2006" fmla="*/ 912261 h 1188486"/>
                  <a:gd name="connsiteX226-2007" fmla="*/ 157594 w 2669812"/>
                  <a:gd name="connsiteY226-2008" fmla="*/ 907498 h 1188486"/>
                  <a:gd name="connsiteX227-2009" fmla="*/ 148069 w 2669812"/>
                  <a:gd name="connsiteY227-2010" fmla="*/ 905117 h 1188486"/>
                  <a:gd name="connsiteX228-2011" fmla="*/ 140925 w 2669812"/>
                  <a:gd name="connsiteY228-2012" fmla="*/ 897973 h 1188486"/>
                  <a:gd name="connsiteX229-2013" fmla="*/ 138544 w 2669812"/>
                  <a:gd name="connsiteY229-2014" fmla="*/ 919404 h 1188486"/>
                  <a:gd name="connsiteX230-2015" fmla="*/ 109969 w 2669812"/>
                  <a:gd name="connsiteY230-2016" fmla="*/ 938454 h 1188486"/>
                  <a:gd name="connsiteX231-2017" fmla="*/ 105206 w 2669812"/>
                  <a:gd name="connsiteY231-2018" fmla="*/ 945598 h 1188486"/>
                  <a:gd name="connsiteX232-2019" fmla="*/ 114731 w 2669812"/>
                  <a:gd name="connsiteY232-2020" fmla="*/ 952742 h 1188486"/>
                  <a:gd name="connsiteX233-2021" fmla="*/ 117112 w 2669812"/>
                  <a:gd name="connsiteY233-2022" fmla="*/ 959886 h 1188486"/>
                  <a:gd name="connsiteX234-2023" fmla="*/ 129019 w 2669812"/>
                  <a:gd name="connsiteY234-2024" fmla="*/ 974173 h 1188486"/>
                  <a:gd name="connsiteX235-2025" fmla="*/ 133781 w 2669812"/>
                  <a:gd name="connsiteY235-2026" fmla="*/ 1007511 h 1188486"/>
                  <a:gd name="connsiteX236-2027" fmla="*/ 143306 w 2669812"/>
                  <a:gd name="connsiteY236-2028" fmla="*/ 1009892 h 1188486"/>
                  <a:gd name="connsiteX237-2029" fmla="*/ 145687 w 2669812"/>
                  <a:gd name="connsiteY237-2030" fmla="*/ 1017036 h 1188486"/>
                  <a:gd name="connsiteX238-2031" fmla="*/ 140925 w 2669812"/>
                  <a:gd name="connsiteY238-2032" fmla="*/ 1026561 h 1188486"/>
                  <a:gd name="connsiteX239-2033" fmla="*/ 138544 w 2669812"/>
                  <a:gd name="connsiteY239-2034" fmla="*/ 1033704 h 1188486"/>
                  <a:gd name="connsiteX240-2035" fmla="*/ 114731 w 2669812"/>
                  <a:gd name="connsiteY240-2036" fmla="*/ 1036086 h 1188486"/>
                  <a:gd name="connsiteX241-2037" fmla="*/ 112350 w 2669812"/>
                  <a:gd name="connsiteY241-2038" fmla="*/ 1043229 h 1188486"/>
                  <a:gd name="connsiteX242-2039" fmla="*/ 102825 w 2669812"/>
                  <a:gd name="connsiteY242-2040" fmla="*/ 1064661 h 1188486"/>
                  <a:gd name="connsiteX243-2041" fmla="*/ 95681 w 2669812"/>
                  <a:gd name="connsiteY243-2042" fmla="*/ 1067042 h 1188486"/>
                  <a:gd name="connsiteX244-2043" fmla="*/ 81394 w 2669812"/>
                  <a:gd name="connsiteY244-2044" fmla="*/ 1064661 h 1188486"/>
                  <a:gd name="connsiteX245-2045" fmla="*/ 71869 w 2669812"/>
                  <a:gd name="connsiteY245-2046" fmla="*/ 1062279 h 1188486"/>
                  <a:gd name="connsiteX246-2047" fmla="*/ 69487 w 2669812"/>
                  <a:gd name="connsiteY246-2048" fmla="*/ 1052754 h 1188486"/>
                  <a:gd name="connsiteX247-2049" fmla="*/ 62344 w 2669812"/>
                  <a:gd name="connsiteY247-2050" fmla="*/ 1047992 h 1188486"/>
                  <a:gd name="connsiteX248-2051" fmla="*/ 45675 w 2669812"/>
                  <a:gd name="connsiteY248-2052" fmla="*/ 1050373 h 1188486"/>
                  <a:gd name="connsiteX249-2053" fmla="*/ 43294 w 2669812"/>
                  <a:gd name="connsiteY249-2054" fmla="*/ 1057517 h 1188486"/>
                  <a:gd name="connsiteX250-2055" fmla="*/ 21863 w 2669812"/>
                  <a:gd name="connsiteY250-2056" fmla="*/ 1074186 h 1188486"/>
                  <a:gd name="connsiteX251-2057" fmla="*/ 24244 w 2669812"/>
                  <a:gd name="connsiteY251-2058" fmla="*/ 1088473 h 1188486"/>
                  <a:gd name="connsiteX252-2059" fmla="*/ 14719 w 2669812"/>
                  <a:gd name="connsiteY252-2060" fmla="*/ 1093236 h 1188486"/>
                  <a:gd name="connsiteX253-2061" fmla="*/ 9956 w 2669812"/>
                  <a:gd name="connsiteY253-2062" fmla="*/ 1100379 h 1188486"/>
                  <a:gd name="connsiteX254-2063" fmla="*/ 2812 w 2669812"/>
                  <a:gd name="connsiteY254-2064" fmla="*/ 1121811 h 1188486"/>
                  <a:gd name="connsiteX255-2065" fmla="*/ 19481 w 2669812"/>
                  <a:gd name="connsiteY255-2066" fmla="*/ 1138479 h 1188486"/>
                  <a:gd name="connsiteX256-2067" fmla="*/ 17100 w 2669812"/>
                  <a:gd name="connsiteY256-2068" fmla="*/ 1186104 h 1188486"/>
                  <a:gd name="connsiteX257-2069" fmla="*/ 5194 w 2669812"/>
                  <a:gd name="connsiteY257-2070" fmla="*/ 1188486 h 1188486"/>
                  <a:gd name="connsiteX0-2071" fmla="*/ 2669812 w 2669812"/>
                  <a:gd name="connsiteY0-2072" fmla="*/ 138354 h 1188486"/>
                  <a:gd name="connsiteX1-2073" fmla="*/ 2669812 w 2669812"/>
                  <a:gd name="connsiteY1-2074" fmla="*/ 138354 h 1188486"/>
                  <a:gd name="connsiteX2-2075" fmla="*/ 2660287 w 2669812"/>
                  <a:gd name="connsiteY2-2076" fmla="*/ 119304 h 1188486"/>
                  <a:gd name="connsiteX3-2077" fmla="*/ 2653144 w 2669812"/>
                  <a:gd name="connsiteY3-2078" fmla="*/ 116923 h 1188486"/>
                  <a:gd name="connsiteX4-2079" fmla="*/ 2643619 w 2669812"/>
                  <a:gd name="connsiteY4-2080" fmla="*/ 114542 h 1188486"/>
                  <a:gd name="connsiteX5-2081" fmla="*/ 2622187 w 2669812"/>
                  <a:gd name="connsiteY5-2082" fmla="*/ 102635 h 1188486"/>
                  <a:gd name="connsiteX6-2083" fmla="*/ 2619806 w 2669812"/>
                  <a:gd name="connsiteY6-2084" fmla="*/ 95492 h 1188486"/>
                  <a:gd name="connsiteX7-2085" fmla="*/ 2617425 w 2669812"/>
                  <a:gd name="connsiteY7-2086" fmla="*/ 81204 h 1188486"/>
                  <a:gd name="connsiteX8-2087" fmla="*/ 2603137 w 2669812"/>
                  <a:gd name="connsiteY8-2088" fmla="*/ 83585 h 1188486"/>
                  <a:gd name="connsiteX9-2089" fmla="*/ 2595994 w 2669812"/>
                  <a:gd name="connsiteY9-2090" fmla="*/ 90729 h 1188486"/>
                  <a:gd name="connsiteX10-2091" fmla="*/ 2588850 w 2669812"/>
                  <a:gd name="connsiteY10-2092" fmla="*/ 93110 h 1188486"/>
                  <a:gd name="connsiteX11-2093" fmla="*/ 2581706 w 2669812"/>
                  <a:gd name="connsiteY11-2094" fmla="*/ 97873 h 1188486"/>
                  <a:gd name="connsiteX12-2095" fmla="*/ 2572181 w 2669812"/>
                  <a:gd name="connsiteY12-2096" fmla="*/ 93110 h 1188486"/>
                  <a:gd name="connsiteX13-2097" fmla="*/ 2565037 w 2669812"/>
                  <a:gd name="connsiteY13-2098" fmla="*/ 90729 h 1188486"/>
                  <a:gd name="connsiteX14-2099" fmla="*/ 2560275 w 2669812"/>
                  <a:gd name="connsiteY14-2100" fmla="*/ 81204 h 1188486"/>
                  <a:gd name="connsiteX15-2101" fmla="*/ 2545987 w 2669812"/>
                  <a:gd name="connsiteY15-2102" fmla="*/ 69298 h 1188486"/>
                  <a:gd name="connsiteX16-2103" fmla="*/ 2519794 w 2669812"/>
                  <a:gd name="connsiteY16-2104" fmla="*/ 66917 h 1188486"/>
                  <a:gd name="connsiteX17-2105" fmla="*/ 2517412 w 2669812"/>
                  <a:gd name="connsiteY17-2106" fmla="*/ 55010 h 1188486"/>
                  <a:gd name="connsiteX18-2107" fmla="*/ 2500744 w 2669812"/>
                  <a:gd name="connsiteY18-2108" fmla="*/ 45485 h 1188486"/>
                  <a:gd name="connsiteX19-2109" fmla="*/ 2481694 w 2669812"/>
                  <a:gd name="connsiteY19-2110" fmla="*/ 35960 h 1188486"/>
                  <a:gd name="connsiteX20-2111" fmla="*/ 2460262 w 2669812"/>
                  <a:gd name="connsiteY20-2112" fmla="*/ 28817 h 1188486"/>
                  <a:gd name="connsiteX21-2113" fmla="*/ 2453119 w 2669812"/>
                  <a:gd name="connsiteY21-2114" fmla="*/ 24054 h 1188486"/>
                  <a:gd name="connsiteX22-2115" fmla="*/ 2445975 w 2669812"/>
                  <a:gd name="connsiteY22-2116" fmla="*/ 21673 h 1188486"/>
                  <a:gd name="connsiteX23-2117" fmla="*/ 2379300 w 2669812"/>
                  <a:gd name="connsiteY23-2118" fmla="*/ 14529 h 1188486"/>
                  <a:gd name="connsiteX24-2119" fmla="*/ 2362631 w 2669812"/>
                  <a:gd name="connsiteY24-2120" fmla="*/ 9767 h 1188486"/>
                  <a:gd name="connsiteX25-2121" fmla="*/ 2350725 w 2669812"/>
                  <a:gd name="connsiteY25-2122" fmla="*/ 14529 h 1188486"/>
                  <a:gd name="connsiteX26-2123" fmla="*/ 2336437 w 2669812"/>
                  <a:gd name="connsiteY26-2124" fmla="*/ 16910 h 1188486"/>
                  <a:gd name="connsiteX27-2125" fmla="*/ 2231662 w 2669812"/>
                  <a:gd name="connsiteY27-2126" fmla="*/ 14529 h 1188486"/>
                  <a:gd name="connsiteX28-2127" fmla="*/ 2229281 w 2669812"/>
                  <a:gd name="connsiteY28-2128" fmla="*/ 5004 h 1188486"/>
                  <a:gd name="connsiteX29-2129" fmla="*/ 2198325 w 2669812"/>
                  <a:gd name="connsiteY29-2130" fmla="*/ 2623 h 1188486"/>
                  <a:gd name="connsiteX30-2131" fmla="*/ 2188800 w 2669812"/>
                  <a:gd name="connsiteY30-2132" fmla="*/ 7385 h 1188486"/>
                  <a:gd name="connsiteX31-2133" fmla="*/ 2181656 w 2669812"/>
                  <a:gd name="connsiteY31-2134" fmla="*/ 9767 h 1188486"/>
                  <a:gd name="connsiteX32-2135" fmla="*/ 2174512 w 2669812"/>
                  <a:gd name="connsiteY32-2136" fmla="*/ 14529 h 1188486"/>
                  <a:gd name="connsiteX33-2137" fmla="*/ 2164987 w 2669812"/>
                  <a:gd name="connsiteY33-2138" fmla="*/ 16910 h 1188486"/>
                  <a:gd name="connsiteX34-2139" fmla="*/ 2148319 w 2669812"/>
                  <a:gd name="connsiteY34-2140" fmla="*/ 26435 h 1188486"/>
                  <a:gd name="connsiteX35-2141" fmla="*/ 2136412 w 2669812"/>
                  <a:gd name="connsiteY35-2142" fmla="*/ 24054 h 1188486"/>
                  <a:gd name="connsiteX36-2143" fmla="*/ 2074500 w 2669812"/>
                  <a:gd name="connsiteY36-2144" fmla="*/ 21673 h 1188486"/>
                  <a:gd name="connsiteX37-2145" fmla="*/ 2055450 w 2669812"/>
                  <a:gd name="connsiteY37-2146" fmla="*/ 24054 h 1188486"/>
                  <a:gd name="connsiteX38-2147" fmla="*/ 2034019 w 2669812"/>
                  <a:gd name="connsiteY38-2148" fmla="*/ 33579 h 1188486"/>
                  <a:gd name="connsiteX39-2149" fmla="*/ 2026875 w 2669812"/>
                  <a:gd name="connsiteY39-2150" fmla="*/ 35960 h 1188486"/>
                  <a:gd name="connsiteX40-2151" fmla="*/ 1979250 w 2669812"/>
                  <a:gd name="connsiteY40-2152" fmla="*/ 38342 h 1188486"/>
                  <a:gd name="connsiteX41-2153" fmla="*/ 1943531 w 2669812"/>
                  <a:gd name="connsiteY41-2154" fmla="*/ 43104 h 1188486"/>
                  <a:gd name="connsiteX42-2155" fmla="*/ 1893525 w 2669812"/>
                  <a:gd name="connsiteY42-2156" fmla="*/ 52629 h 1188486"/>
                  <a:gd name="connsiteX43-2157" fmla="*/ 1831612 w 2669812"/>
                  <a:gd name="connsiteY43-2158" fmla="*/ 50248 h 1188486"/>
                  <a:gd name="connsiteX44-2159" fmla="*/ 1819706 w 2669812"/>
                  <a:gd name="connsiteY44-2160" fmla="*/ 52629 h 1188486"/>
                  <a:gd name="connsiteX45-2161" fmla="*/ 1812562 w 2669812"/>
                  <a:gd name="connsiteY45-2162" fmla="*/ 57392 h 1188486"/>
                  <a:gd name="connsiteX46-2163" fmla="*/ 1803037 w 2669812"/>
                  <a:gd name="connsiteY46-2164" fmla="*/ 62154 h 1188486"/>
                  <a:gd name="connsiteX47-2165" fmla="*/ 1795894 w 2669812"/>
                  <a:gd name="connsiteY47-2166" fmla="*/ 57392 h 1188486"/>
                  <a:gd name="connsiteX48-2167" fmla="*/ 1791131 w 2669812"/>
                  <a:gd name="connsiteY48-2168" fmla="*/ 43104 h 1188486"/>
                  <a:gd name="connsiteX49-2169" fmla="*/ 1779225 w 2669812"/>
                  <a:gd name="connsiteY49-2170" fmla="*/ 40723 h 1188486"/>
                  <a:gd name="connsiteX50-2171" fmla="*/ 1767319 w 2669812"/>
                  <a:gd name="connsiteY50-2172" fmla="*/ 43104 h 1188486"/>
                  <a:gd name="connsiteX51-2173" fmla="*/ 1764937 w 2669812"/>
                  <a:gd name="connsiteY51-2174" fmla="*/ 50248 h 1188486"/>
                  <a:gd name="connsiteX52-2175" fmla="*/ 1757794 w 2669812"/>
                  <a:gd name="connsiteY52-2176" fmla="*/ 52629 h 1188486"/>
                  <a:gd name="connsiteX53-2177" fmla="*/ 1748269 w 2669812"/>
                  <a:gd name="connsiteY53-2178" fmla="*/ 64535 h 1188486"/>
                  <a:gd name="connsiteX54-2179" fmla="*/ 1745887 w 2669812"/>
                  <a:gd name="connsiteY54-2180" fmla="*/ 71679 h 1188486"/>
                  <a:gd name="connsiteX55-2181" fmla="*/ 1724456 w 2669812"/>
                  <a:gd name="connsiteY55-2182" fmla="*/ 90729 h 1188486"/>
                  <a:gd name="connsiteX56-2183" fmla="*/ 1719694 w 2669812"/>
                  <a:gd name="connsiteY56-2184" fmla="*/ 97873 h 1188486"/>
                  <a:gd name="connsiteX57-2185" fmla="*/ 1707787 w 2669812"/>
                  <a:gd name="connsiteY57-2186" fmla="*/ 100254 h 1188486"/>
                  <a:gd name="connsiteX58-2187" fmla="*/ 1693500 w 2669812"/>
                  <a:gd name="connsiteY58-2188" fmla="*/ 138354 h 1188486"/>
                  <a:gd name="connsiteX59-2189" fmla="*/ 1688737 w 2669812"/>
                  <a:gd name="connsiteY59-2190" fmla="*/ 157404 h 1188486"/>
                  <a:gd name="connsiteX60-2191" fmla="*/ 1683975 w 2669812"/>
                  <a:gd name="connsiteY60-2192" fmla="*/ 169310 h 1188486"/>
                  <a:gd name="connsiteX61-2193" fmla="*/ 1679212 w 2669812"/>
                  <a:gd name="connsiteY61-2194" fmla="*/ 178835 h 1188486"/>
                  <a:gd name="connsiteX62-2195" fmla="*/ 1672069 w 2669812"/>
                  <a:gd name="connsiteY62-2196" fmla="*/ 195504 h 1188486"/>
                  <a:gd name="connsiteX63-2197" fmla="*/ 1662544 w 2669812"/>
                  <a:gd name="connsiteY63-2198" fmla="*/ 205029 h 1188486"/>
                  <a:gd name="connsiteX64-2199" fmla="*/ 1657781 w 2669812"/>
                  <a:gd name="connsiteY64-2200" fmla="*/ 221698 h 1188486"/>
                  <a:gd name="connsiteX65-2201" fmla="*/ 1650637 w 2669812"/>
                  <a:gd name="connsiteY65-2202" fmla="*/ 235986 h 1188486"/>
                  <a:gd name="connsiteX66-2203" fmla="*/ 1648256 w 2669812"/>
                  <a:gd name="connsiteY66-2204" fmla="*/ 250273 h 1188486"/>
                  <a:gd name="connsiteX67-2205" fmla="*/ 1638731 w 2669812"/>
                  <a:gd name="connsiteY67-2206" fmla="*/ 255036 h 1188486"/>
                  <a:gd name="connsiteX68-2207" fmla="*/ 1636350 w 2669812"/>
                  <a:gd name="connsiteY68-2208" fmla="*/ 262179 h 1188486"/>
                  <a:gd name="connsiteX69-2209" fmla="*/ 1624444 w 2669812"/>
                  <a:gd name="connsiteY69-2210" fmla="*/ 266942 h 1188486"/>
                  <a:gd name="connsiteX70-2211" fmla="*/ 1588725 w 2669812"/>
                  <a:gd name="connsiteY70-2212" fmla="*/ 278848 h 1188486"/>
                  <a:gd name="connsiteX71-2213" fmla="*/ 1581581 w 2669812"/>
                  <a:gd name="connsiteY71-2214" fmla="*/ 283611 h 1188486"/>
                  <a:gd name="connsiteX72-2215" fmla="*/ 1588725 w 2669812"/>
                  <a:gd name="connsiteY72-2216" fmla="*/ 288373 h 1188486"/>
                  <a:gd name="connsiteX73-2217" fmla="*/ 1598250 w 2669812"/>
                  <a:gd name="connsiteY73-2218" fmla="*/ 302661 h 1188486"/>
                  <a:gd name="connsiteX74-2219" fmla="*/ 1603012 w 2669812"/>
                  <a:gd name="connsiteY74-2220" fmla="*/ 309804 h 1188486"/>
                  <a:gd name="connsiteX75-2221" fmla="*/ 1583962 w 2669812"/>
                  <a:gd name="connsiteY75-2222" fmla="*/ 312186 h 1188486"/>
                  <a:gd name="connsiteX76-2223" fmla="*/ 1581581 w 2669812"/>
                  <a:gd name="connsiteY76-2224" fmla="*/ 324092 h 1188486"/>
                  <a:gd name="connsiteX77-2225" fmla="*/ 1562531 w 2669812"/>
                  <a:gd name="connsiteY77-2226" fmla="*/ 328854 h 1188486"/>
                  <a:gd name="connsiteX78-2227" fmla="*/ 1553006 w 2669812"/>
                  <a:gd name="connsiteY78-2228" fmla="*/ 333617 h 1188486"/>
                  <a:gd name="connsiteX79-2229" fmla="*/ 1548244 w 2669812"/>
                  <a:gd name="connsiteY79-2230" fmla="*/ 340761 h 1188486"/>
                  <a:gd name="connsiteX80-2231" fmla="*/ 1541100 w 2669812"/>
                  <a:gd name="connsiteY80-2232" fmla="*/ 366954 h 1188486"/>
                  <a:gd name="connsiteX81-2233" fmla="*/ 1531575 w 2669812"/>
                  <a:gd name="connsiteY81-2234" fmla="*/ 369336 h 1188486"/>
                  <a:gd name="connsiteX82-2235" fmla="*/ 1524431 w 2669812"/>
                  <a:gd name="connsiteY82-2236" fmla="*/ 371717 h 1188486"/>
                  <a:gd name="connsiteX83-2237" fmla="*/ 1517287 w 2669812"/>
                  <a:gd name="connsiteY83-2238" fmla="*/ 378861 h 1188486"/>
                  <a:gd name="connsiteX84-2239" fmla="*/ 1514906 w 2669812"/>
                  <a:gd name="connsiteY84-2240" fmla="*/ 388386 h 1188486"/>
                  <a:gd name="connsiteX85-2241" fmla="*/ 1510144 w 2669812"/>
                  <a:gd name="connsiteY85-2242" fmla="*/ 400292 h 1188486"/>
                  <a:gd name="connsiteX86-2243" fmla="*/ 1507762 w 2669812"/>
                  <a:gd name="connsiteY86-2244" fmla="*/ 416961 h 1188486"/>
                  <a:gd name="connsiteX87-2245" fmla="*/ 1495856 w 2669812"/>
                  <a:gd name="connsiteY87-2246" fmla="*/ 431248 h 1188486"/>
                  <a:gd name="connsiteX88-2247" fmla="*/ 1488712 w 2669812"/>
                  <a:gd name="connsiteY88-2248" fmla="*/ 443154 h 1188486"/>
                  <a:gd name="connsiteX89-2249" fmla="*/ 1481569 w 2669812"/>
                  <a:gd name="connsiteY89-2250" fmla="*/ 450298 h 1188486"/>
                  <a:gd name="connsiteX90-2251" fmla="*/ 1469662 w 2669812"/>
                  <a:gd name="connsiteY90-2252" fmla="*/ 462204 h 1188486"/>
                  <a:gd name="connsiteX91-2253" fmla="*/ 1452994 w 2669812"/>
                  <a:gd name="connsiteY91-2254" fmla="*/ 466967 h 1188486"/>
                  <a:gd name="connsiteX92-2255" fmla="*/ 1445850 w 2669812"/>
                  <a:gd name="connsiteY92-2256" fmla="*/ 471729 h 1188486"/>
                  <a:gd name="connsiteX93-2257" fmla="*/ 1441087 w 2669812"/>
                  <a:gd name="connsiteY93-2258" fmla="*/ 478873 h 1188486"/>
                  <a:gd name="connsiteX94-2259" fmla="*/ 1431562 w 2669812"/>
                  <a:gd name="connsiteY94-2260" fmla="*/ 481254 h 1188486"/>
                  <a:gd name="connsiteX95-2261" fmla="*/ 1410131 w 2669812"/>
                  <a:gd name="connsiteY95-2262" fmla="*/ 476492 h 1188486"/>
                  <a:gd name="connsiteX96-2263" fmla="*/ 1402987 w 2669812"/>
                  <a:gd name="connsiteY96-2264" fmla="*/ 471729 h 1188486"/>
                  <a:gd name="connsiteX97-2265" fmla="*/ 1395844 w 2669812"/>
                  <a:gd name="connsiteY97-2266" fmla="*/ 469348 h 1188486"/>
                  <a:gd name="connsiteX98-2267" fmla="*/ 1386319 w 2669812"/>
                  <a:gd name="connsiteY98-2268" fmla="*/ 462204 h 1188486"/>
                  <a:gd name="connsiteX99-2269" fmla="*/ 1374412 w 2669812"/>
                  <a:gd name="connsiteY99-2270" fmla="*/ 464586 h 1188486"/>
                  <a:gd name="connsiteX100-2271" fmla="*/ 1357744 w 2669812"/>
                  <a:gd name="connsiteY100-2272" fmla="*/ 495542 h 1188486"/>
                  <a:gd name="connsiteX101-2273" fmla="*/ 1355362 w 2669812"/>
                  <a:gd name="connsiteY101-2274" fmla="*/ 524117 h 1188486"/>
                  <a:gd name="connsiteX102-2275" fmla="*/ 1345837 w 2669812"/>
                  <a:gd name="connsiteY102-2276" fmla="*/ 526498 h 1188486"/>
                  <a:gd name="connsiteX103-2277" fmla="*/ 1307737 w 2669812"/>
                  <a:gd name="connsiteY103-2278" fmla="*/ 533642 h 1188486"/>
                  <a:gd name="connsiteX104-2279" fmla="*/ 1305356 w 2669812"/>
                  <a:gd name="connsiteY104-2280" fmla="*/ 543167 h 1188486"/>
                  <a:gd name="connsiteX105-2281" fmla="*/ 1281544 w 2669812"/>
                  <a:gd name="connsiteY105-2282" fmla="*/ 538404 h 1188486"/>
                  <a:gd name="connsiteX106-2283" fmla="*/ 1269637 w 2669812"/>
                  <a:gd name="connsiteY106-2284" fmla="*/ 526498 h 1188486"/>
                  <a:gd name="connsiteX107-2285" fmla="*/ 1262494 w 2669812"/>
                  <a:gd name="connsiteY107-2286" fmla="*/ 516973 h 1188486"/>
                  <a:gd name="connsiteX108-2287" fmla="*/ 1255350 w 2669812"/>
                  <a:gd name="connsiteY108-2288" fmla="*/ 509829 h 1188486"/>
                  <a:gd name="connsiteX109-2289" fmla="*/ 1245825 w 2669812"/>
                  <a:gd name="connsiteY109-2290" fmla="*/ 493161 h 1188486"/>
                  <a:gd name="connsiteX110-2291" fmla="*/ 1238681 w 2669812"/>
                  <a:gd name="connsiteY110-2292" fmla="*/ 483636 h 1188486"/>
                  <a:gd name="connsiteX111-2293" fmla="*/ 1231537 w 2669812"/>
                  <a:gd name="connsiteY111-2294" fmla="*/ 493161 h 1188486"/>
                  <a:gd name="connsiteX112-2295" fmla="*/ 1224394 w 2669812"/>
                  <a:gd name="connsiteY112-2296" fmla="*/ 495542 h 1188486"/>
                  <a:gd name="connsiteX113-2297" fmla="*/ 1217250 w 2669812"/>
                  <a:gd name="connsiteY113-2298" fmla="*/ 500304 h 1188486"/>
                  <a:gd name="connsiteX114-2299" fmla="*/ 1207725 w 2669812"/>
                  <a:gd name="connsiteY114-2300" fmla="*/ 512211 h 1188486"/>
                  <a:gd name="connsiteX115-2301" fmla="*/ 1202962 w 2669812"/>
                  <a:gd name="connsiteY115-2302" fmla="*/ 524117 h 1188486"/>
                  <a:gd name="connsiteX116-2303" fmla="*/ 1195819 w 2669812"/>
                  <a:gd name="connsiteY116-2304" fmla="*/ 531261 h 1188486"/>
                  <a:gd name="connsiteX117-2305" fmla="*/ 1186294 w 2669812"/>
                  <a:gd name="connsiteY117-2306" fmla="*/ 550311 h 1188486"/>
                  <a:gd name="connsiteX118-2307" fmla="*/ 1179150 w 2669812"/>
                  <a:gd name="connsiteY118-2308" fmla="*/ 557454 h 1188486"/>
                  <a:gd name="connsiteX119-2309" fmla="*/ 1169625 w 2669812"/>
                  <a:gd name="connsiteY119-2310" fmla="*/ 564598 h 1188486"/>
                  <a:gd name="connsiteX120-2311" fmla="*/ 1164862 w 2669812"/>
                  <a:gd name="connsiteY120-2312" fmla="*/ 571742 h 1188486"/>
                  <a:gd name="connsiteX121-2313" fmla="*/ 1150575 w 2669812"/>
                  <a:gd name="connsiteY121-2314" fmla="*/ 569361 h 1188486"/>
                  <a:gd name="connsiteX122-2315" fmla="*/ 1141050 w 2669812"/>
                  <a:gd name="connsiteY122-2316" fmla="*/ 564598 h 1188486"/>
                  <a:gd name="connsiteX123-2317" fmla="*/ 1124381 w 2669812"/>
                  <a:gd name="connsiteY123-2318" fmla="*/ 571742 h 1188486"/>
                  <a:gd name="connsiteX124-2319" fmla="*/ 1110094 w 2669812"/>
                  <a:gd name="connsiteY124-2320" fmla="*/ 569361 h 1188486"/>
                  <a:gd name="connsiteX125-2321" fmla="*/ 1107712 w 2669812"/>
                  <a:gd name="connsiteY125-2322" fmla="*/ 555073 h 1188486"/>
                  <a:gd name="connsiteX126-2323" fmla="*/ 1083900 w 2669812"/>
                  <a:gd name="connsiteY126-2324" fmla="*/ 559836 h 1188486"/>
                  <a:gd name="connsiteX127-2325" fmla="*/ 1086281 w 2669812"/>
                  <a:gd name="connsiteY127-2326" fmla="*/ 581267 h 1188486"/>
                  <a:gd name="connsiteX128-2327" fmla="*/ 1079137 w 2669812"/>
                  <a:gd name="connsiteY128-2328" fmla="*/ 588411 h 1188486"/>
                  <a:gd name="connsiteX129-2329" fmla="*/ 1074375 w 2669812"/>
                  <a:gd name="connsiteY129-2330" fmla="*/ 595554 h 1188486"/>
                  <a:gd name="connsiteX130-2331" fmla="*/ 1071994 w 2669812"/>
                  <a:gd name="connsiteY130-2332" fmla="*/ 633654 h 1188486"/>
                  <a:gd name="connsiteX131-2333" fmla="*/ 1062469 w 2669812"/>
                  <a:gd name="connsiteY131-2334" fmla="*/ 636036 h 1188486"/>
                  <a:gd name="connsiteX132-2335" fmla="*/ 1031512 w 2669812"/>
                  <a:gd name="connsiteY132-2336" fmla="*/ 647942 h 1188486"/>
                  <a:gd name="connsiteX133-2337" fmla="*/ 1019606 w 2669812"/>
                  <a:gd name="connsiteY133-2338" fmla="*/ 662229 h 1188486"/>
                  <a:gd name="connsiteX134-2339" fmla="*/ 1014844 w 2669812"/>
                  <a:gd name="connsiteY134-2340" fmla="*/ 676517 h 1188486"/>
                  <a:gd name="connsiteX135-2341" fmla="*/ 995794 w 2669812"/>
                  <a:gd name="connsiteY135-2342" fmla="*/ 683661 h 1188486"/>
                  <a:gd name="connsiteX136-2343" fmla="*/ 988650 w 2669812"/>
                  <a:gd name="connsiteY136-2344" fmla="*/ 678898 h 1188486"/>
                  <a:gd name="connsiteX137-2345" fmla="*/ 983887 w 2669812"/>
                  <a:gd name="connsiteY137-2346" fmla="*/ 671754 h 1188486"/>
                  <a:gd name="connsiteX138-2347" fmla="*/ 974362 w 2669812"/>
                  <a:gd name="connsiteY138-2348" fmla="*/ 666992 h 1188486"/>
                  <a:gd name="connsiteX139-2349" fmla="*/ 967219 w 2669812"/>
                  <a:gd name="connsiteY139-2350" fmla="*/ 662229 h 1188486"/>
                  <a:gd name="connsiteX140-2351" fmla="*/ 960075 w 2669812"/>
                  <a:gd name="connsiteY140-2352" fmla="*/ 669373 h 1188486"/>
                  <a:gd name="connsiteX141-2353" fmla="*/ 964837 w 2669812"/>
                  <a:gd name="connsiteY141-2354" fmla="*/ 678898 h 1188486"/>
                  <a:gd name="connsiteX142-2355" fmla="*/ 969600 w 2669812"/>
                  <a:gd name="connsiteY142-2356" fmla="*/ 686042 h 1188486"/>
                  <a:gd name="connsiteX143-2357" fmla="*/ 976744 w 2669812"/>
                  <a:gd name="connsiteY143-2358" fmla="*/ 697948 h 1188486"/>
                  <a:gd name="connsiteX144-2359" fmla="*/ 974362 w 2669812"/>
                  <a:gd name="connsiteY144-2360" fmla="*/ 707473 h 1188486"/>
                  <a:gd name="connsiteX145-2361" fmla="*/ 952931 w 2669812"/>
                  <a:gd name="connsiteY145-2362" fmla="*/ 697948 h 1188486"/>
                  <a:gd name="connsiteX146-2363" fmla="*/ 945787 w 2669812"/>
                  <a:gd name="connsiteY146-2364" fmla="*/ 693186 h 1188486"/>
                  <a:gd name="connsiteX147-2365" fmla="*/ 938644 w 2669812"/>
                  <a:gd name="connsiteY147-2366" fmla="*/ 697948 h 1188486"/>
                  <a:gd name="connsiteX148-2367" fmla="*/ 938644 w 2669812"/>
                  <a:gd name="connsiteY148-2368" fmla="*/ 714617 h 1188486"/>
                  <a:gd name="connsiteX149-2369" fmla="*/ 933881 w 2669812"/>
                  <a:gd name="connsiteY149-2370" fmla="*/ 736048 h 1188486"/>
                  <a:gd name="connsiteX150-2371" fmla="*/ 926737 w 2669812"/>
                  <a:gd name="connsiteY150-2372" fmla="*/ 750336 h 1188486"/>
                  <a:gd name="connsiteX151-2373" fmla="*/ 931500 w 2669812"/>
                  <a:gd name="connsiteY151-2374" fmla="*/ 762242 h 1188486"/>
                  <a:gd name="connsiteX152-2375" fmla="*/ 917212 w 2669812"/>
                  <a:gd name="connsiteY152-2376" fmla="*/ 764623 h 1188486"/>
                  <a:gd name="connsiteX153-2377" fmla="*/ 910069 w 2669812"/>
                  <a:gd name="connsiteY153-2378" fmla="*/ 759861 h 1188486"/>
                  <a:gd name="connsiteX154-2379" fmla="*/ 907687 w 2669812"/>
                  <a:gd name="connsiteY154-2380" fmla="*/ 752717 h 1188486"/>
                  <a:gd name="connsiteX155-2381" fmla="*/ 895781 w 2669812"/>
                  <a:gd name="connsiteY155-2382" fmla="*/ 755098 h 1188486"/>
                  <a:gd name="connsiteX156-2383" fmla="*/ 881494 w 2669812"/>
                  <a:gd name="connsiteY156-2384" fmla="*/ 752717 h 1188486"/>
                  <a:gd name="connsiteX157-2385" fmla="*/ 857681 w 2669812"/>
                  <a:gd name="connsiteY157-2386" fmla="*/ 757479 h 1188486"/>
                  <a:gd name="connsiteX158-2387" fmla="*/ 850537 w 2669812"/>
                  <a:gd name="connsiteY158-2388" fmla="*/ 755098 h 1188486"/>
                  <a:gd name="connsiteX159-2389" fmla="*/ 838631 w 2669812"/>
                  <a:gd name="connsiteY159-2390" fmla="*/ 778911 h 1188486"/>
                  <a:gd name="connsiteX160-2391" fmla="*/ 831487 w 2669812"/>
                  <a:gd name="connsiteY160-2392" fmla="*/ 783673 h 1188486"/>
                  <a:gd name="connsiteX161-2393" fmla="*/ 824344 w 2669812"/>
                  <a:gd name="connsiteY161-2394" fmla="*/ 793198 h 1188486"/>
                  <a:gd name="connsiteX162-2395" fmla="*/ 829106 w 2669812"/>
                  <a:gd name="connsiteY162-2396" fmla="*/ 800342 h 1188486"/>
                  <a:gd name="connsiteX163-2397" fmla="*/ 833869 w 2669812"/>
                  <a:gd name="connsiteY163-2398" fmla="*/ 817011 h 1188486"/>
                  <a:gd name="connsiteX164-2399" fmla="*/ 845775 w 2669812"/>
                  <a:gd name="connsiteY164-2400" fmla="*/ 831298 h 1188486"/>
                  <a:gd name="connsiteX165-2401" fmla="*/ 843394 w 2669812"/>
                  <a:gd name="connsiteY165-2402" fmla="*/ 850348 h 1188486"/>
                  <a:gd name="connsiteX166-2403" fmla="*/ 841012 w 2669812"/>
                  <a:gd name="connsiteY166-2404" fmla="*/ 857492 h 1188486"/>
                  <a:gd name="connsiteX167-2405" fmla="*/ 831487 w 2669812"/>
                  <a:gd name="connsiteY167-2406" fmla="*/ 862254 h 1188486"/>
                  <a:gd name="connsiteX168-2407" fmla="*/ 821962 w 2669812"/>
                  <a:gd name="connsiteY168-2408" fmla="*/ 859873 h 1188486"/>
                  <a:gd name="connsiteX169-2409" fmla="*/ 812437 w 2669812"/>
                  <a:gd name="connsiteY169-2410" fmla="*/ 843204 h 1188486"/>
                  <a:gd name="connsiteX170-2411" fmla="*/ 807675 w 2669812"/>
                  <a:gd name="connsiteY170-2412" fmla="*/ 833679 h 1188486"/>
                  <a:gd name="connsiteX171-2413" fmla="*/ 798150 w 2669812"/>
                  <a:gd name="connsiteY171-2414" fmla="*/ 828917 h 1188486"/>
                  <a:gd name="connsiteX172-2415" fmla="*/ 781481 w 2669812"/>
                  <a:gd name="connsiteY172-2416" fmla="*/ 833679 h 1188486"/>
                  <a:gd name="connsiteX173-2417" fmla="*/ 767194 w 2669812"/>
                  <a:gd name="connsiteY173-2418" fmla="*/ 836061 h 1188486"/>
                  <a:gd name="connsiteX174-2419" fmla="*/ 757669 w 2669812"/>
                  <a:gd name="connsiteY174-2420" fmla="*/ 840823 h 1188486"/>
                  <a:gd name="connsiteX175-2421" fmla="*/ 750525 w 2669812"/>
                  <a:gd name="connsiteY175-2422" fmla="*/ 821773 h 1188486"/>
                  <a:gd name="connsiteX176-2423" fmla="*/ 733856 w 2669812"/>
                  <a:gd name="connsiteY176-2424" fmla="*/ 805104 h 1188486"/>
                  <a:gd name="connsiteX177-2425" fmla="*/ 726712 w 2669812"/>
                  <a:gd name="connsiteY177-2426" fmla="*/ 819392 h 1188486"/>
                  <a:gd name="connsiteX178-2427" fmla="*/ 729094 w 2669812"/>
                  <a:gd name="connsiteY178-2428" fmla="*/ 826536 h 1188486"/>
                  <a:gd name="connsiteX179-2429" fmla="*/ 712425 w 2669812"/>
                  <a:gd name="connsiteY179-2430" fmla="*/ 833679 h 1188486"/>
                  <a:gd name="connsiteX180-2431" fmla="*/ 695756 w 2669812"/>
                  <a:gd name="connsiteY180-2432" fmla="*/ 824154 h 1188486"/>
                  <a:gd name="connsiteX181-2433" fmla="*/ 688612 w 2669812"/>
                  <a:gd name="connsiteY181-2434" fmla="*/ 826536 h 1188486"/>
                  <a:gd name="connsiteX182-2435" fmla="*/ 681469 w 2669812"/>
                  <a:gd name="connsiteY182-2436" fmla="*/ 840823 h 1188486"/>
                  <a:gd name="connsiteX183-2437" fmla="*/ 674325 w 2669812"/>
                  <a:gd name="connsiteY183-2438" fmla="*/ 847967 h 1188486"/>
                  <a:gd name="connsiteX184-2439" fmla="*/ 660037 w 2669812"/>
                  <a:gd name="connsiteY184-2440" fmla="*/ 850348 h 1188486"/>
                  <a:gd name="connsiteX185-2441" fmla="*/ 652894 w 2669812"/>
                  <a:gd name="connsiteY185-2442" fmla="*/ 864636 h 1188486"/>
                  <a:gd name="connsiteX186-2443" fmla="*/ 648131 w 2669812"/>
                  <a:gd name="connsiteY186-2444" fmla="*/ 874161 h 1188486"/>
                  <a:gd name="connsiteX187-2445" fmla="*/ 626700 w 2669812"/>
                  <a:gd name="connsiteY187-2446" fmla="*/ 878923 h 1188486"/>
                  <a:gd name="connsiteX188-2447" fmla="*/ 612412 w 2669812"/>
                  <a:gd name="connsiteY188-2448" fmla="*/ 874161 h 1188486"/>
                  <a:gd name="connsiteX189-2449" fmla="*/ 600506 w 2669812"/>
                  <a:gd name="connsiteY189-2450" fmla="*/ 871779 h 1188486"/>
                  <a:gd name="connsiteX190-2451" fmla="*/ 595744 w 2669812"/>
                  <a:gd name="connsiteY190-2452" fmla="*/ 864636 h 1188486"/>
                  <a:gd name="connsiteX191-2453" fmla="*/ 593362 w 2669812"/>
                  <a:gd name="connsiteY191-2454" fmla="*/ 871779 h 1188486"/>
                  <a:gd name="connsiteX192-2455" fmla="*/ 586219 w 2669812"/>
                  <a:gd name="connsiteY192-2456" fmla="*/ 888448 h 1188486"/>
                  <a:gd name="connsiteX193-2457" fmla="*/ 576694 w 2669812"/>
                  <a:gd name="connsiteY193-2458" fmla="*/ 893211 h 1188486"/>
                  <a:gd name="connsiteX194-2459" fmla="*/ 562406 w 2669812"/>
                  <a:gd name="connsiteY194-2460" fmla="*/ 890829 h 1188486"/>
                  <a:gd name="connsiteX195-2461" fmla="*/ 555262 w 2669812"/>
                  <a:gd name="connsiteY195-2462" fmla="*/ 888448 h 1188486"/>
                  <a:gd name="connsiteX196-2463" fmla="*/ 552881 w 2669812"/>
                  <a:gd name="connsiteY196-2464" fmla="*/ 878923 h 1188486"/>
                  <a:gd name="connsiteX197-2465" fmla="*/ 543356 w 2669812"/>
                  <a:gd name="connsiteY197-2466" fmla="*/ 836061 h 1188486"/>
                  <a:gd name="connsiteX198-2467" fmla="*/ 529069 w 2669812"/>
                  <a:gd name="connsiteY198-2468" fmla="*/ 833679 h 1188486"/>
                  <a:gd name="connsiteX199-2469" fmla="*/ 521925 w 2669812"/>
                  <a:gd name="connsiteY199-2470" fmla="*/ 859873 h 1188486"/>
                  <a:gd name="connsiteX200-2471" fmla="*/ 510019 w 2669812"/>
                  <a:gd name="connsiteY200-2472" fmla="*/ 857492 h 1188486"/>
                  <a:gd name="connsiteX201-2473" fmla="*/ 457631 w 2669812"/>
                  <a:gd name="connsiteY201-2474" fmla="*/ 850348 h 1188486"/>
                  <a:gd name="connsiteX202-2475" fmla="*/ 452869 w 2669812"/>
                  <a:gd name="connsiteY202-2476" fmla="*/ 859873 h 1188486"/>
                  <a:gd name="connsiteX203-2477" fmla="*/ 414769 w 2669812"/>
                  <a:gd name="connsiteY203-2478" fmla="*/ 867017 h 1188486"/>
                  <a:gd name="connsiteX204-2479" fmla="*/ 405244 w 2669812"/>
                  <a:gd name="connsiteY204-2480" fmla="*/ 871779 h 1188486"/>
                  <a:gd name="connsiteX205-2481" fmla="*/ 402862 w 2669812"/>
                  <a:gd name="connsiteY205-2482" fmla="*/ 878923 h 1188486"/>
                  <a:gd name="connsiteX206-2483" fmla="*/ 386194 w 2669812"/>
                  <a:gd name="connsiteY206-2484" fmla="*/ 893211 h 1188486"/>
                  <a:gd name="connsiteX207-2485" fmla="*/ 374287 w 2669812"/>
                  <a:gd name="connsiteY207-2486" fmla="*/ 895592 h 1188486"/>
                  <a:gd name="connsiteX208-2487" fmla="*/ 362381 w 2669812"/>
                  <a:gd name="connsiteY208-2488" fmla="*/ 900354 h 1188486"/>
                  <a:gd name="connsiteX209-2489" fmla="*/ 352856 w 2669812"/>
                  <a:gd name="connsiteY209-2490" fmla="*/ 902736 h 1188486"/>
                  <a:gd name="connsiteX210-2491" fmla="*/ 343331 w 2669812"/>
                  <a:gd name="connsiteY210-2492" fmla="*/ 917023 h 1188486"/>
                  <a:gd name="connsiteX211-2493" fmla="*/ 324281 w 2669812"/>
                  <a:gd name="connsiteY211-2494" fmla="*/ 907498 h 1188486"/>
                  <a:gd name="connsiteX212-2495" fmla="*/ 317137 w 2669812"/>
                  <a:gd name="connsiteY212-2496" fmla="*/ 909879 h 1188486"/>
                  <a:gd name="connsiteX213-2497" fmla="*/ 309994 w 2669812"/>
                  <a:gd name="connsiteY213-2498" fmla="*/ 917023 h 1188486"/>
                  <a:gd name="connsiteX214-2499" fmla="*/ 298087 w 2669812"/>
                  <a:gd name="connsiteY214-2500" fmla="*/ 907498 h 1188486"/>
                  <a:gd name="connsiteX215-2501" fmla="*/ 288562 w 2669812"/>
                  <a:gd name="connsiteY215-2502" fmla="*/ 905117 h 1188486"/>
                  <a:gd name="connsiteX216-2503" fmla="*/ 281419 w 2669812"/>
                  <a:gd name="connsiteY216-2504" fmla="*/ 900354 h 1188486"/>
                  <a:gd name="connsiteX217-2505" fmla="*/ 274275 w 2669812"/>
                  <a:gd name="connsiteY217-2506" fmla="*/ 897973 h 1188486"/>
                  <a:gd name="connsiteX218-2507" fmla="*/ 269512 w 2669812"/>
                  <a:gd name="connsiteY218-2508" fmla="*/ 914642 h 1188486"/>
                  <a:gd name="connsiteX219-2509" fmla="*/ 255225 w 2669812"/>
                  <a:gd name="connsiteY219-2510" fmla="*/ 912261 h 1188486"/>
                  <a:gd name="connsiteX220-2511" fmla="*/ 245700 w 2669812"/>
                  <a:gd name="connsiteY220-2512" fmla="*/ 907498 h 1188486"/>
                  <a:gd name="connsiteX221-2513" fmla="*/ 238556 w 2669812"/>
                  <a:gd name="connsiteY221-2514" fmla="*/ 921786 h 1188486"/>
                  <a:gd name="connsiteX222-2515" fmla="*/ 229031 w 2669812"/>
                  <a:gd name="connsiteY222-2516" fmla="*/ 924167 h 1188486"/>
                  <a:gd name="connsiteX223-2517" fmla="*/ 202837 w 2669812"/>
                  <a:gd name="connsiteY223-2518" fmla="*/ 919404 h 1188486"/>
                  <a:gd name="connsiteX224-2519" fmla="*/ 195694 w 2669812"/>
                  <a:gd name="connsiteY224-2520" fmla="*/ 914642 h 1188486"/>
                  <a:gd name="connsiteX225-2521" fmla="*/ 167119 w 2669812"/>
                  <a:gd name="connsiteY225-2522" fmla="*/ 912261 h 1188486"/>
                  <a:gd name="connsiteX226-2523" fmla="*/ 157594 w 2669812"/>
                  <a:gd name="connsiteY226-2524" fmla="*/ 907498 h 1188486"/>
                  <a:gd name="connsiteX227-2525" fmla="*/ 148069 w 2669812"/>
                  <a:gd name="connsiteY227-2526" fmla="*/ 905117 h 1188486"/>
                  <a:gd name="connsiteX228-2527" fmla="*/ 140925 w 2669812"/>
                  <a:gd name="connsiteY228-2528" fmla="*/ 897973 h 1188486"/>
                  <a:gd name="connsiteX229-2529" fmla="*/ 138544 w 2669812"/>
                  <a:gd name="connsiteY229-2530" fmla="*/ 919404 h 1188486"/>
                  <a:gd name="connsiteX230-2531" fmla="*/ 109969 w 2669812"/>
                  <a:gd name="connsiteY230-2532" fmla="*/ 938454 h 1188486"/>
                  <a:gd name="connsiteX231-2533" fmla="*/ 105206 w 2669812"/>
                  <a:gd name="connsiteY231-2534" fmla="*/ 945598 h 1188486"/>
                  <a:gd name="connsiteX232-2535" fmla="*/ 114731 w 2669812"/>
                  <a:gd name="connsiteY232-2536" fmla="*/ 952742 h 1188486"/>
                  <a:gd name="connsiteX233-2537" fmla="*/ 117112 w 2669812"/>
                  <a:gd name="connsiteY233-2538" fmla="*/ 959886 h 1188486"/>
                  <a:gd name="connsiteX234-2539" fmla="*/ 129019 w 2669812"/>
                  <a:gd name="connsiteY234-2540" fmla="*/ 974173 h 1188486"/>
                  <a:gd name="connsiteX235-2541" fmla="*/ 133781 w 2669812"/>
                  <a:gd name="connsiteY235-2542" fmla="*/ 1007511 h 1188486"/>
                  <a:gd name="connsiteX236-2543" fmla="*/ 143306 w 2669812"/>
                  <a:gd name="connsiteY236-2544" fmla="*/ 1009892 h 1188486"/>
                  <a:gd name="connsiteX237-2545" fmla="*/ 145687 w 2669812"/>
                  <a:gd name="connsiteY237-2546" fmla="*/ 1017036 h 1188486"/>
                  <a:gd name="connsiteX238-2547" fmla="*/ 140925 w 2669812"/>
                  <a:gd name="connsiteY238-2548" fmla="*/ 1026561 h 1188486"/>
                  <a:gd name="connsiteX239-2549" fmla="*/ 138544 w 2669812"/>
                  <a:gd name="connsiteY239-2550" fmla="*/ 1033704 h 1188486"/>
                  <a:gd name="connsiteX240-2551" fmla="*/ 114731 w 2669812"/>
                  <a:gd name="connsiteY240-2552" fmla="*/ 1036086 h 1188486"/>
                  <a:gd name="connsiteX241-2553" fmla="*/ 112350 w 2669812"/>
                  <a:gd name="connsiteY241-2554" fmla="*/ 1043229 h 1188486"/>
                  <a:gd name="connsiteX242-2555" fmla="*/ 102825 w 2669812"/>
                  <a:gd name="connsiteY242-2556" fmla="*/ 1064661 h 1188486"/>
                  <a:gd name="connsiteX243-2557" fmla="*/ 95681 w 2669812"/>
                  <a:gd name="connsiteY243-2558" fmla="*/ 1067042 h 1188486"/>
                  <a:gd name="connsiteX244-2559" fmla="*/ 81394 w 2669812"/>
                  <a:gd name="connsiteY244-2560" fmla="*/ 1064661 h 1188486"/>
                  <a:gd name="connsiteX245-2561" fmla="*/ 71869 w 2669812"/>
                  <a:gd name="connsiteY245-2562" fmla="*/ 1062279 h 1188486"/>
                  <a:gd name="connsiteX246-2563" fmla="*/ 69487 w 2669812"/>
                  <a:gd name="connsiteY246-2564" fmla="*/ 1052754 h 1188486"/>
                  <a:gd name="connsiteX247-2565" fmla="*/ 62344 w 2669812"/>
                  <a:gd name="connsiteY247-2566" fmla="*/ 1047992 h 1188486"/>
                  <a:gd name="connsiteX248-2567" fmla="*/ 45675 w 2669812"/>
                  <a:gd name="connsiteY248-2568" fmla="*/ 1050373 h 1188486"/>
                  <a:gd name="connsiteX249-2569" fmla="*/ 36150 w 2669812"/>
                  <a:gd name="connsiteY249-2570" fmla="*/ 1047992 h 1188486"/>
                  <a:gd name="connsiteX250-2571" fmla="*/ 21863 w 2669812"/>
                  <a:gd name="connsiteY250-2572" fmla="*/ 1074186 h 1188486"/>
                  <a:gd name="connsiteX251-2573" fmla="*/ 24244 w 2669812"/>
                  <a:gd name="connsiteY251-2574" fmla="*/ 1088473 h 1188486"/>
                  <a:gd name="connsiteX252-2575" fmla="*/ 14719 w 2669812"/>
                  <a:gd name="connsiteY252-2576" fmla="*/ 1093236 h 1188486"/>
                  <a:gd name="connsiteX253-2577" fmla="*/ 9956 w 2669812"/>
                  <a:gd name="connsiteY253-2578" fmla="*/ 1100379 h 1188486"/>
                  <a:gd name="connsiteX254-2579" fmla="*/ 2812 w 2669812"/>
                  <a:gd name="connsiteY254-2580" fmla="*/ 1121811 h 1188486"/>
                  <a:gd name="connsiteX255-2581" fmla="*/ 19481 w 2669812"/>
                  <a:gd name="connsiteY255-2582" fmla="*/ 1138479 h 1188486"/>
                  <a:gd name="connsiteX256-2583" fmla="*/ 17100 w 2669812"/>
                  <a:gd name="connsiteY256-2584" fmla="*/ 1186104 h 1188486"/>
                  <a:gd name="connsiteX257-2585" fmla="*/ 5194 w 2669812"/>
                  <a:gd name="connsiteY257-2586" fmla="*/ 1188486 h 1188486"/>
                  <a:gd name="connsiteX0-2587" fmla="*/ 2678170 w 2678170"/>
                  <a:gd name="connsiteY0-2588" fmla="*/ 138354 h 1188486"/>
                  <a:gd name="connsiteX1-2589" fmla="*/ 2678170 w 2678170"/>
                  <a:gd name="connsiteY1-2590" fmla="*/ 138354 h 1188486"/>
                  <a:gd name="connsiteX2-2591" fmla="*/ 2668645 w 2678170"/>
                  <a:gd name="connsiteY2-2592" fmla="*/ 119304 h 1188486"/>
                  <a:gd name="connsiteX3-2593" fmla="*/ 2661502 w 2678170"/>
                  <a:gd name="connsiteY3-2594" fmla="*/ 116923 h 1188486"/>
                  <a:gd name="connsiteX4-2595" fmla="*/ 2651977 w 2678170"/>
                  <a:gd name="connsiteY4-2596" fmla="*/ 114542 h 1188486"/>
                  <a:gd name="connsiteX5-2597" fmla="*/ 2630545 w 2678170"/>
                  <a:gd name="connsiteY5-2598" fmla="*/ 102635 h 1188486"/>
                  <a:gd name="connsiteX6-2599" fmla="*/ 2628164 w 2678170"/>
                  <a:gd name="connsiteY6-2600" fmla="*/ 95492 h 1188486"/>
                  <a:gd name="connsiteX7-2601" fmla="*/ 2625783 w 2678170"/>
                  <a:gd name="connsiteY7-2602" fmla="*/ 81204 h 1188486"/>
                  <a:gd name="connsiteX8-2603" fmla="*/ 2611495 w 2678170"/>
                  <a:gd name="connsiteY8-2604" fmla="*/ 83585 h 1188486"/>
                  <a:gd name="connsiteX9-2605" fmla="*/ 2604352 w 2678170"/>
                  <a:gd name="connsiteY9-2606" fmla="*/ 90729 h 1188486"/>
                  <a:gd name="connsiteX10-2607" fmla="*/ 2597208 w 2678170"/>
                  <a:gd name="connsiteY10-2608" fmla="*/ 93110 h 1188486"/>
                  <a:gd name="connsiteX11-2609" fmla="*/ 2590064 w 2678170"/>
                  <a:gd name="connsiteY11-2610" fmla="*/ 97873 h 1188486"/>
                  <a:gd name="connsiteX12-2611" fmla="*/ 2580539 w 2678170"/>
                  <a:gd name="connsiteY12-2612" fmla="*/ 93110 h 1188486"/>
                  <a:gd name="connsiteX13-2613" fmla="*/ 2573395 w 2678170"/>
                  <a:gd name="connsiteY13-2614" fmla="*/ 90729 h 1188486"/>
                  <a:gd name="connsiteX14-2615" fmla="*/ 2568633 w 2678170"/>
                  <a:gd name="connsiteY14-2616" fmla="*/ 81204 h 1188486"/>
                  <a:gd name="connsiteX15-2617" fmla="*/ 2554345 w 2678170"/>
                  <a:gd name="connsiteY15-2618" fmla="*/ 69298 h 1188486"/>
                  <a:gd name="connsiteX16-2619" fmla="*/ 2528152 w 2678170"/>
                  <a:gd name="connsiteY16-2620" fmla="*/ 66917 h 1188486"/>
                  <a:gd name="connsiteX17-2621" fmla="*/ 2525770 w 2678170"/>
                  <a:gd name="connsiteY17-2622" fmla="*/ 55010 h 1188486"/>
                  <a:gd name="connsiteX18-2623" fmla="*/ 2509102 w 2678170"/>
                  <a:gd name="connsiteY18-2624" fmla="*/ 45485 h 1188486"/>
                  <a:gd name="connsiteX19-2625" fmla="*/ 2490052 w 2678170"/>
                  <a:gd name="connsiteY19-2626" fmla="*/ 35960 h 1188486"/>
                  <a:gd name="connsiteX20-2627" fmla="*/ 2468620 w 2678170"/>
                  <a:gd name="connsiteY20-2628" fmla="*/ 28817 h 1188486"/>
                  <a:gd name="connsiteX21-2629" fmla="*/ 2461477 w 2678170"/>
                  <a:gd name="connsiteY21-2630" fmla="*/ 24054 h 1188486"/>
                  <a:gd name="connsiteX22-2631" fmla="*/ 2454333 w 2678170"/>
                  <a:gd name="connsiteY22-2632" fmla="*/ 21673 h 1188486"/>
                  <a:gd name="connsiteX23-2633" fmla="*/ 2387658 w 2678170"/>
                  <a:gd name="connsiteY23-2634" fmla="*/ 14529 h 1188486"/>
                  <a:gd name="connsiteX24-2635" fmla="*/ 2370989 w 2678170"/>
                  <a:gd name="connsiteY24-2636" fmla="*/ 9767 h 1188486"/>
                  <a:gd name="connsiteX25-2637" fmla="*/ 2359083 w 2678170"/>
                  <a:gd name="connsiteY25-2638" fmla="*/ 14529 h 1188486"/>
                  <a:gd name="connsiteX26-2639" fmla="*/ 2344795 w 2678170"/>
                  <a:gd name="connsiteY26-2640" fmla="*/ 16910 h 1188486"/>
                  <a:gd name="connsiteX27-2641" fmla="*/ 2240020 w 2678170"/>
                  <a:gd name="connsiteY27-2642" fmla="*/ 14529 h 1188486"/>
                  <a:gd name="connsiteX28-2643" fmla="*/ 2237639 w 2678170"/>
                  <a:gd name="connsiteY28-2644" fmla="*/ 5004 h 1188486"/>
                  <a:gd name="connsiteX29-2645" fmla="*/ 2206683 w 2678170"/>
                  <a:gd name="connsiteY29-2646" fmla="*/ 2623 h 1188486"/>
                  <a:gd name="connsiteX30-2647" fmla="*/ 2197158 w 2678170"/>
                  <a:gd name="connsiteY30-2648" fmla="*/ 7385 h 1188486"/>
                  <a:gd name="connsiteX31-2649" fmla="*/ 2190014 w 2678170"/>
                  <a:gd name="connsiteY31-2650" fmla="*/ 9767 h 1188486"/>
                  <a:gd name="connsiteX32-2651" fmla="*/ 2182870 w 2678170"/>
                  <a:gd name="connsiteY32-2652" fmla="*/ 14529 h 1188486"/>
                  <a:gd name="connsiteX33-2653" fmla="*/ 2173345 w 2678170"/>
                  <a:gd name="connsiteY33-2654" fmla="*/ 16910 h 1188486"/>
                  <a:gd name="connsiteX34-2655" fmla="*/ 2156677 w 2678170"/>
                  <a:gd name="connsiteY34-2656" fmla="*/ 26435 h 1188486"/>
                  <a:gd name="connsiteX35-2657" fmla="*/ 2144770 w 2678170"/>
                  <a:gd name="connsiteY35-2658" fmla="*/ 24054 h 1188486"/>
                  <a:gd name="connsiteX36-2659" fmla="*/ 2082858 w 2678170"/>
                  <a:gd name="connsiteY36-2660" fmla="*/ 21673 h 1188486"/>
                  <a:gd name="connsiteX37-2661" fmla="*/ 2063808 w 2678170"/>
                  <a:gd name="connsiteY37-2662" fmla="*/ 24054 h 1188486"/>
                  <a:gd name="connsiteX38-2663" fmla="*/ 2042377 w 2678170"/>
                  <a:gd name="connsiteY38-2664" fmla="*/ 33579 h 1188486"/>
                  <a:gd name="connsiteX39-2665" fmla="*/ 2035233 w 2678170"/>
                  <a:gd name="connsiteY39-2666" fmla="*/ 35960 h 1188486"/>
                  <a:gd name="connsiteX40-2667" fmla="*/ 1987608 w 2678170"/>
                  <a:gd name="connsiteY40-2668" fmla="*/ 38342 h 1188486"/>
                  <a:gd name="connsiteX41-2669" fmla="*/ 1951889 w 2678170"/>
                  <a:gd name="connsiteY41-2670" fmla="*/ 43104 h 1188486"/>
                  <a:gd name="connsiteX42-2671" fmla="*/ 1901883 w 2678170"/>
                  <a:gd name="connsiteY42-2672" fmla="*/ 52629 h 1188486"/>
                  <a:gd name="connsiteX43-2673" fmla="*/ 1839970 w 2678170"/>
                  <a:gd name="connsiteY43-2674" fmla="*/ 50248 h 1188486"/>
                  <a:gd name="connsiteX44-2675" fmla="*/ 1828064 w 2678170"/>
                  <a:gd name="connsiteY44-2676" fmla="*/ 52629 h 1188486"/>
                  <a:gd name="connsiteX45-2677" fmla="*/ 1820920 w 2678170"/>
                  <a:gd name="connsiteY45-2678" fmla="*/ 57392 h 1188486"/>
                  <a:gd name="connsiteX46-2679" fmla="*/ 1811395 w 2678170"/>
                  <a:gd name="connsiteY46-2680" fmla="*/ 62154 h 1188486"/>
                  <a:gd name="connsiteX47-2681" fmla="*/ 1804252 w 2678170"/>
                  <a:gd name="connsiteY47-2682" fmla="*/ 57392 h 1188486"/>
                  <a:gd name="connsiteX48-2683" fmla="*/ 1799489 w 2678170"/>
                  <a:gd name="connsiteY48-2684" fmla="*/ 43104 h 1188486"/>
                  <a:gd name="connsiteX49-2685" fmla="*/ 1787583 w 2678170"/>
                  <a:gd name="connsiteY49-2686" fmla="*/ 40723 h 1188486"/>
                  <a:gd name="connsiteX50-2687" fmla="*/ 1775677 w 2678170"/>
                  <a:gd name="connsiteY50-2688" fmla="*/ 43104 h 1188486"/>
                  <a:gd name="connsiteX51-2689" fmla="*/ 1773295 w 2678170"/>
                  <a:gd name="connsiteY51-2690" fmla="*/ 50248 h 1188486"/>
                  <a:gd name="connsiteX52-2691" fmla="*/ 1766152 w 2678170"/>
                  <a:gd name="connsiteY52-2692" fmla="*/ 52629 h 1188486"/>
                  <a:gd name="connsiteX53-2693" fmla="*/ 1756627 w 2678170"/>
                  <a:gd name="connsiteY53-2694" fmla="*/ 64535 h 1188486"/>
                  <a:gd name="connsiteX54-2695" fmla="*/ 1754245 w 2678170"/>
                  <a:gd name="connsiteY54-2696" fmla="*/ 71679 h 1188486"/>
                  <a:gd name="connsiteX55-2697" fmla="*/ 1732814 w 2678170"/>
                  <a:gd name="connsiteY55-2698" fmla="*/ 90729 h 1188486"/>
                  <a:gd name="connsiteX56-2699" fmla="*/ 1728052 w 2678170"/>
                  <a:gd name="connsiteY56-2700" fmla="*/ 97873 h 1188486"/>
                  <a:gd name="connsiteX57-2701" fmla="*/ 1716145 w 2678170"/>
                  <a:gd name="connsiteY57-2702" fmla="*/ 100254 h 1188486"/>
                  <a:gd name="connsiteX58-2703" fmla="*/ 1701858 w 2678170"/>
                  <a:gd name="connsiteY58-2704" fmla="*/ 138354 h 1188486"/>
                  <a:gd name="connsiteX59-2705" fmla="*/ 1697095 w 2678170"/>
                  <a:gd name="connsiteY59-2706" fmla="*/ 157404 h 1188486"/>
                  <a:gd name="connsiteX60-2707" fmla="*/ 1692333 w 2678170"/>
                  <a:gd name="connsiteY60-2708" fmla="*/ 169310 h 1188486"/>
                  <a:gd name="connsiteX61-2709" fmla="*/ 1687570 w 2678170"/>
                  <a:gd name="connsiteY61-2710" fmla="*/ 178835 h 1188486"/>
                  <a:gd name="connsiteX62-2711" fmla="*/ 1680427 w 2678170"/>
                  <a:gd name="connsiteY62-2712" fmla="*/ 195504 h 1188486"/>
                  <a:gd name="connsiteX63-2713" fmla="*/ 1670902 w 2678170"/>
                  <a:gd name="connsiteY63-2714" fmla="*/ 205029 h 1188486"/>
                  <a:gd name="connsiteX64-2715" fmla="*/ 1666139 w 2678170"/>
                  <a:gd name="connsiteY64-2716" fmla="*/ 221698 h 1188486"/>
                  <a:gd name="connsiteX65-2717" fmla="*/ 1658995 w 2678170"/>
                  <a:gd name="connsiteY65-2718" fmla="*/ 235986 h 1188486"/>
                  <a:gd name="connsiteX66-2719" fmla="*/ 1656614 w 2678170"/>
                  <a:gd name="connsiteY66-2720" fmla="*/ 250273 h 1188486"/>
                  <a:gd name="connsiteX67-2721" fmla="*/ 1647089 w 2678170"/>
                  <a:gd name="connsiteY67-2722" fmla="*/ 255036 h 1188486"/>
                  <a:gd name="connsiteX68-2723" fmla="*/ 1644708 w 2678170"/>
                  <a:gd name="connsiteY68-2724" fmla="*/ 262179 h 1188486"/>
                  <a:gd name="connsiteX69-2725" fmla="*/ 1632802 w 2678170"/>
                  <a:gd name="connsiteY69-2726" fmla="*/ 266942 h 1188486"/>
                  <a:gd name="connsiteX70-2727" fmla="*/ 1597083 w 2678170"/>
                  <a:gd name="connsiteY70-2728" fmla="*/ 278848 h 1188486"/>
                  <a:gd name="connsiteX71-2729" fmla="*/ 1589939 w 2678170"/>
                  <a:gd name="connsiteY71-2730" fmla="*/ 283611 h 1188486"/>
                  <a:gd name="connsiteX72-2731" fmla="*/ 1597083 w 2678170"/>
                  <a:gd name="connsiteY72-2732" fmla="*/ 288373 h 1188486"/>
                  <a:gd name="connsiteX73-2733" fmla="*/ 1606608 w 2678170"/>
                  <a:gd name="connsiteY73-2734" fmla="*/ 302661 h 1188486"/>
                  <a:gd name="connsiteX74-2735" fmla="*/ 1611370 w 2678170"/>
                  <a:gd name="connsiteY74-2736" fmla="*/ 309804 h 1188486"/>
                  <a:gd name="connsiteX75-2737" fmla="*/ 1592320 w 2678170"/>
                  <a:gd name="connsiteY75-2738" fmla="*/ 312186 h 1188486"/>
                  <a:gd name="connsiteX76-2739" fmla="*/ 1589939 w 2678170"/>
                  <a:gd name="connsiteY76-2740" fmla="*/ 324092 h 1188486"/>
                  <a:gd name="connsiteX77-2741" fmla="*/ 1570889 w 2678170"/>
                  <a:gd name="connsiteY77-2742" fmla="*/ 328854 h 1188486"/>
                  <a:gd name="connsiteX78-2743" fmla="*/ 1561364 w 2678170"/>
                  <a:gd name="connsiteY78-2744" fmla="*/ 333617 h 1188486"/>
                  <a:gd name="connsiteX79-2745" fmla="*/ 1556602 w 2678170"/>
                  <a:gd name="connsiteY79-2746" fmla="*/ 340761 h 1188486"/>
                  <a:gd name="connsiteX80-2747" fmla="*/ 1549458 w 2678170"/>
                  <a:gd name="connsiteY80-2748" fmla="*/ 366954 h 1188486"/>
                  <a:gd name="connsiteX81-2749" fmla="*/ 1539933 w 2678170"/>
                  <a:gd name="connsiteY81-2750" fmla="*/ 369336 h 1188486"/>
                  <a:gd name="connsiteX82-2751" fmla="*/ 1532789 w 2678170"/>
                  <a:gd name="connsiteY82-2752" fmla="*/ 371717 h 1188486"/>
                  <a:gd name="connsiteX83-2753" fmla="*/ 1525645 w 2678170"/>
                  <a:gd name="connsiteY83-2754" fmla="*/ 378861 h 1188486"/>
                  <a:gd name="connsiteX84-2755" fmla="*/ 1523264 w 2678170"/>
                  <a:gd name="connsiteY84-2756" fmla="*/ 388386 h 1188486"/>
                  <a:gd name="connsiteX85-2757" fmla="*/ 1518502 w 2678170"/>
                  <a:gd name="connsiteY85-2758" fmla="*/ 400292 h 1188486"/>
                  <a:gd name="connsiteX86-2759" fmla="*/ 1516120 w 2678170"/>
                  <a:gd name="connsiteY86-2760" fmla="*/ 416961 h 1188486"/>
                  <a:gd name="connsiteX87-2761" fmla="*/ 1504214 w 2678170"/>
                  <a:gd name="connsiteY87-2762" fmla="*/ 431248 h 1188486"/>
                  <a:gd name="connsiteX88-2763" fmla="*/ 1497070 w 2678170"/>
                  <a:gd name="connsiteY88-2764" fmla="*/ 443154 h 1188486"/>
                  <a:gd name="connsiteX89-2765" fmla="*/ 1489927 w 2678170"/>
                  <a:gd name="connsiteY89-2766" fmla="*/ 450298 h 1188486"/>
                  <a:gd name="connsiteX90-2767" fmla="*/ 1478020 w 2678170"/>
                  <a:gd name="connsiteY90-2768" fmla="*/ 462204 h 1188486"/>
                  <a:gd name="connsiteX91-2769" fmla="*/ 1461352 w 2678170"/>
                  <a:gd name="connsiteY91-2770" fmla="*/ 466967 h 1188486"/>
                  <a:gd name="connsiteX92-2771" fmla="*/ 1454208 w 2678170"/>
                  <a:gd name="connsiteY92-2772" fmla="*/ 471729 h 1188486"/>
                  <a:gd name="connsiteX93-2773" fmla="*/ 1449445 w 2678170"/>
                  <a:gd name="connsiteY93-2774" fmla="*/ 478873 h 1188486"/>
                  <a:gd name="connsiteX94-2775" fmla="*/ 1439920 w 2678170"/>
                  <a:gd name="connsiteY94-2776" fmla="*/ 481254 h 1188486"/>
                  <a:gd name="connsiteX95-2777" fmla="*/ 1418489 w 2678170"/>
                  <a:gd name="connsiteY95-2778" fmla="*/ 476492 h 1188486"/>
                  <a:gd name="connsiteX96-2779" fmla="*/ 1411345 w 2678170"/>
                  <a:gd name="connsiteY96-2780" fmla="*/ 471729 h 1188486"/>
                  <a:gd name="connsiteX97-2781" fmla="*/ 1404202 w 2678170"/>
                  <a:gd name="connsiteY97-2782" fmla="*/ 469348 h 1188486"/>
                  <a:gd name="connsiteX98-2783" fmla="*/ 1394677 w 2678170"/>
                  <a:gd name="connsiteY98-2784" fmla="*/ 462204 h 1188486"/>
                  <a:gd name="connsiteX99-2785" fmla="*/ 1382770 w 2678170"/>
                  <a:gd name="connsiteY99-2786" fmla="*/ 464586 h 1188486"/>
                  <a:gd name="connsiteX100-2787" fmla="*/ 1366102 w 2678170"/>
                  <a:gd name="connsiteY100-2788" fmla="*/ 495542 h 1188486"/>
                  <a:gd name="connsiteX101-2789" fmla="*/ 1363720 w 2678170"/>
                  <a:gd name="connsiteY101-2790" fmla="*/ 524117 h 1188486"/>
                  <a:gd name="connsiteX102-2791" fmla="*/ 1354195 w 2678170"/>
                  <a:gd name="connsiteY102-2792" fmla="*/ 526498 h 1188486"/>
                  <a:gd name="connsiteX103-2793" fmla="*/ 1316095 w 2678170"/>
                  <a:gd name="connsiteY103-2794" fmla="*/ 533642 h 1188486"/>
                  <a:gd name="connsiteX104-2795" fmla="*/ 1313714 w 2678170"/>
                  <a:gd name="connsiteY104-2796" fmla="*/ 543167 h 1188486"/>
                  <a:gd name="connsiteX105-2797" fmla="*/ 1289902 w 2678170"/>
                  <a:gd name="connsiteY105-2798" fmla="*/ 538404 h 1188486"/>
                  <a:gd name="connsiteX106-2799" fmla="*/ 1277995 w 2678170"/>
                  <a:gd name="connsiteY106-2800" fmla="*/ 526498 h 1188486"/>
                  <a:gd name="connsiteX107-2801" fmla="*/ 1270852 w 2678170"/>
                  <a:gd name="connsiteY107-2802" fmla="*/ 516973 h 1188486"/>
                  <a:gd name="connsiteX108-2803" fmla="*/ 1263708 w 2678170"/>
                  <a:gd name="connsiteY108-2804" fmla="*/ 509829 h 1188486"/>
                  <a:gd name="connsiteX109-2805" fmla="*/ 1254183 w 2678170"/>
                  <a:gd name="connsiteY109-2806" fmla="*/ 493161 h 1188486"/>
                  <a:gd name="connsiteX110-2807" fmla="*/ 1247039 w 2678170"/>
                  <a:gd name="connsiteY110-2808" fmla="*/ 483636 h 1188486"/>
                  <a:gd name="connsiteX111-2809" fmla="*/ 1239895 w 2678170"/>
                  <a:gd name="connsiteY111-2810" fmla="*/ 493161 h 1188486"/>
                  <a:gd name="connsiteX112-2811" fmla="*/ 1232752 w 2678170"/>
                  <a:gd name="connsiteY112-2812" fmla="*/ 495542 h 1188486"/>
                  <a:gd name="connsiteX113-2813" fmla="*/ 1225608 w 2678170"/>
                  <a:gd name="connsiteY113-2814" fmla="*/ 500304 h 1188486"/>
                  <a:gd name="connsiteX114-2815" fmla="*/ 1216083 w 2678170"/>
                  <a:gd name="connsiteY114-2816" fmla="*/ 512211 h 1188486"/>
                  <a:gd name="connsiteX115-2817" fmla="*/ 1211320 w 2678170"/>
                  <a:gd name="connsiteY115-2818" fmla="*/ 524117 h 1188486"/>
                  <a:gd name="connsiteX116-2819" fmla="*/ 1204177 w 2678170"/>
                  <a:gd name="connsiteY116-2820" fmla="*/ 531261 h 1188486"/>
                  <a:gd name="connsiteX117-2821" fmla="*/ 1194652 w 2678170"/>
                  <a:gd name="connsiteY117-2822" fmla="*/ 550311 h 1188486"/>
                  <a:gd name="connsiteX118-2823" fmla="*/ 1187508 w 2678170"/>
                  <a:gd name="connsiteY118-2824" fmla="*/ 557454 h 1188486"/>
                  <a:gd name="connsiteX119-2825" fmla="*/ 1177983 w 2678170"/>
                  <a:gd name="connsiteY119-2826" fmla="*/ 564598 h 1188486"/>
                  <a:gd name="connsiteX120-2827" fmla="*/ 1173220 w 2678170"/>
                  <a:gd name="connsiteY120-2828" fmla="*/ 571742 h 1188486"/>
                  <a:gd name="connsiteX121-2829" fmla="*/ 1158933 w 2678170"/>
                  <a:gd name="connsiteY121-2830" fmla="*/ 569361 h 1188486"/>
                  <a:gd name="connsiteX122-2831" fmla="*/ 1149408 w 2678170"/>
                  <a:gd name="connsiteY122-2832" fmla="*/ 564598 h 1188486"/>
                  <a:gd name="connsiteX123-2833" fmla="*/ 1132739 w 2678170"/>
                  <a:gd name="connsiteY123-2834" fmla="*/ 571742 h 1188486"/>
                  <a:gd name="connsiteX124-2835" fmla="*/ 1118452 w 2678170"/>
                  <a:gd name="connsiteY124-2836" fmla="*/ 569361 h 1188486"/>
                  <a:gd name="connsiteX125-2837" fmla="*/ 1116070 w 2678170"/>
                  <a:gd name="connsiteY125-2838" fmla="*/ 555073 h 1188486"/>
                  <a:gd name="connsiteX126-2839" fmla="*/ 1092258 w 2678170"/>
                  <a:gd name="connsiteY126-2840" fmla="*/ 559836 h 1188486"/>
                  <a:gd name="connsiteX127-2841" fmla="*/ 1094639 w 2678170"/>
                  <a:gd name="connsiteY127-2842" fmla="*/ 581267 h 1188486"/>
                  <a:gd name="connsiteX128-2843" fmla="*/ 1087495 w 2678170"/>
                  <a:gd name="connsiteY128-2844" fmla="*/ 588411 h 1188486"/>
                  <a:gd name="connsiteX129-2845" fmla="*/ 1082733 w 2678170"/>
                  <a:gd name="connsiteY129-2846" fmla="*/ 595554 h 1188486"/>
                  <a:gd name="connsiteX130-2847" fmla="*/ 1080352 w 2678170"/>
                  <a:gd name="connsiteY130-2848" fmla="*/ 633654 h 1188486"/>
                  <a:gd name="connsiteX131-2849" fmla="*/ 1070827 w 2678170"/>
                  <a:gd name="connsiteY131-2850" fmla="*/ 636036 h 1188486"/>
                  <a:gd name="connsiteX132-2851" fmla="*/ 1039870 w 2678170"/>
                  <a:gd name="connsiteY132-2852" fmla="*/ 647942 h 1188486"/>
                  <a:gd name="connsiteX133-2853" fmla="*/ 1027964 w 2678170"/>
                  <a:gd name="connsiteY133-2854" fmla="*/ 662229 h 1188486"/>
                  <a:gd name="connsiteX134-2855" fmla="*/ 1023202 w 2678170"/>
                  <a:gd name="connsiteY134-2856" fmla="*/ 676517 h 1188486"/>
                  <a:gd name="connsiteX135-2857" fmla="*/ 1004152 w 2678170"/>
                  <a:gd name="connsiteY135-2858" fmla="*/ 683661 h 1188486"/>
                  <a:gd name="connsiteX136-2859" fmla="*/ 997008 w 2678170"/>
                  <a:gd name="connsiteY136-2860" fmla="*/ 678898 h 1188486"/>
                  <a:gd name="connsiteX137-2861" fmla="*/ 992245 w 2678170"/>
                  <a:gd name="connsiteY137-2862" fmla="*/ 671754 h 1188486"/>
                  <a:gd name="connsiteX138-2863" fmla="*/ 982720 w 2678170"/>
                  <a:gd name="connsiteY138-2864" fmla="*/ 666992 h 1188486"/>
                  <a:gd name="connsiteX139-2865" fmla="*/ 975577 w 2678170"/>
                  <a:gd name="connsiteY139-2866" fmla="*/ 662229 h 1188486"/>
                  <a:gd name="connsiteX140-2867" fmla="*/ 968433 w 2678170"/>
                  <a:gd name="connsiteY140-2868" fmla="*/ 669373 h 1188486"/>
                  <a:gd name="connsiteX141-2869" fmla="*/ 973195 w 2678170"/>
                  <a:gd name="connsiteY141-2870" fmla="*/ 678898 h 1188486"/>
                  <a:gd name="connsiteX142-2871" fmla="*/ 977958 w 2678170"/>
                  <a:gd name="connsiteY142-2872" fmla="*/ 686042 h 1188486"/>
                  <a:gd name="connsiteX143-2873" fmla="*/ 985102 w 2678170"/>
                  <a:gd name="connsiteY143-2874" fmla="*/ 697948 h 1188486"/>
                  <a:gd name="connsiteX144-2875" fmla="*/ 982720 w 2678170"/>
                  <a:gd name="connsiteY144-2876" fmla="*/ 707473 h 1188486"/>
                  <a:gd name="connsiteX145-2877" fmla="*/ 961289 w 2678170"/>
                  <a:gd name="connsiteY145-2878" fmla="*/ 697948 h 1188486"/>
                  <a:gd name="connsiteX146-2879" fmla="*/ 954145 w 2678170"/>
                  <a:gd name="connsiteY146-2880" fmla="*/ 693186 h 1188486"/>
                  <a:gd name="connsiteX147-2881" fmla="*/ 947002 w 2678170"/>
                  <a:gd name="connsiteY147-2882" fmla="*/ 697948 h 1188486"/>
                  <a:gd name="connsiteX148-2883" fmla="*/ 947002 w 2678170"/>
                  <a:gd name="connsiteY148-2884" fmla="*/ 714617 h 1188486"/>
                  <a:gd name="connsiteX149-2885" fmla="*/ 942239 w 2678170"/>
                  <a:gd name="connsiteY149-2886" fmla="*/ 736048 h 1188486"/>
                  <a:gd name="connsiteX150-2887" fmla="*/ 935095 w 2678170"/>
                  <a:gd name="connsiteY150-2888" fmla="*/ 750336 h 1188486"/>
                  <a:gd name="connsiteX151-2889" fmla="*/ 939858 w 2678170"/>
                  <a:gd name="connsiteY151-2890" fmla="*/ 762242 h 1188486"/>
                  <a:gd name="connsiteX152-2891" fmla="*/ 925570 w 2678170"/>
                  <a:gd name="connsiteY152-2892" fmla="*/ 764623 h 1188486"/>
                  <a:gd name="connsiteX153-2893" fmla="*/ 918427 w 2678170"/>
                  <a:gd name="connsiteY153-2894" fmla="*/ 759861 h 1188486"/>
                  <a:gd name="connsiteX154-2895" fmla="*/ 916045 w 2678170"/>
                  <a:gd name="connsiteY154-2896" fmla="*/ 752717 h 1188486"/>
                  <a:gd name="connsiteX155-2897" fmla="*/ 904139 w 2678170"/>
                  <a:gd name="connsiteY155-2898" fmla="*/ 755098 h 1188486"/>
                  <a:gd name="connsiteX156-2899" fmla="*/ 889852 w 2678170"/>
                  <a:gd name="connsiteY156-2900" fmla="*/ 752717 h 1188486"/>
                  <a:gd name="connsiteX157-2901" fmla="*/ 866039 w 2678170"/>
                  <a:gd name="connsiteY157-2902" fmla="*/ 757479 h 1188486"/>
                  <a:gd name="connsiteX158-2903" fmla="*/ 858895 w 2678170"/>
                  <a:gd name="connsiteY158-2904" fmla="*/ 755098 h 1188486"/>
                  <a:gd name="connsiteX159-2905" fmla="*/ 846989 w 2678170"/>
                  <a:gd name="connsiteY159-2906" fmla="*/ 778911 h 1188486"/>
                  <a:gd name="connsiteX160-2907" fmla="*/ 839845 w 2678170"/>
                  <a:gd name="connsiteY160-2908" fmla="*/ 783673 h 1188486"/>
                  <a:gd name="connsiteX161-2909" fmla="*/ 832702 w 2678170"/>
                  <a:gd name="connsiteY161-2910" fmla="*/ 793198 h 1188486"/>
                  <a:gd name="connsiteX162-2911" fmla="*/ 837464 w 2678170"/>
                  <a:gd name="connsiteY162-2912" fmla="*/ 800342 h 1188486"/>
                  <a:gd name="connsiteX163-2913" fmla="*/ 842227 w 2678170"/>
                  <a:gd name="connsiteY163-2914" fmla="*/ 817011 h 1188486"/>
                  <a:gd name="connsiteX164-2915" fmla="*/ 854133 w 2678170"/>
                  <a:gd name="connsiteY164-2916" fmla="*/ 831298 h 1188486"/>
                  <a:gd name="connsiteX165-2917" fmla="*/ 851752 w 2678170"/>
                  <a:gd name="connsiteY165-2918" fmla="*/ 850348 h 1188486"/>
                  <a:gd name="connsiteX166-2919" fmla="*/ 849370 w 2678170"/>
                  <a:gd name="connsiteY166-2920" fmla="*/ 857492 h 1188486"/>
                  <a:gd name="connsiteX167-2921" fmla="*/ 839845 w 2678170"/>
                  <a:gd name="connsiteY167-2922" fmla="*/ 862254 h 1188486"/>
                  <a:gd name="connsiteX168-2923" fmla="*/ 830320 w 2678170"/>
                  <a:gd name="connsiteY168-2924" fmla="*/ 859873 h 1188486"/>
                  <a:gd name="connsiteX169-2925" fmla="*/ 820795 w 2678170"/>
                  <a:gd name="connsiteY169-2926" fmla="*/ 843204 h 1188486"/>
                  <a:gd name="connsiteX170-2927" fmla="*/ 816033 w 2678170"/>
                  <a:gd name="connsiteY170-2928" fmla="*/ 833679 h 1188486"/>
                  <a:gd name="connsiteX171-2929" fmla="*/ 806508 w 2678170"/>
                  <a:gd name="connsiteY171-2930" fmla="*/ 828917 h 1188486"/>
                  <a:gd name="connsiteX172-2931" fmla="*/ 789839 w 2678170"/>
                  <a:gd name="connsiteY172-2932" fmla="*/ 833679 h 1188486"/>
                  <a:gd name="connsiteX173-2933" fmla="*/ 775552 w 2678170"/>
                  <a:gd name="connsiteY173-2934" fmla="*/ 836061 h 1188486"/>
                  <a:gd name="connsiteX174-2935" fmla="*/ 766027 w 2678170"/>
                  <a:gd name="connsiteY174-2936" fmla="*/ 840823 h 1188486"/>
                  <a:gd name="connsiteX175-2937" fmla="*/ 758883 w 2678170"/>
                  <a:gd name="connsiteY175-2938" fmla="*/ 821773 h 1188486"/>
                  <a:gd name="connsiteX176-2939" fmla="*/ 742214 w 2678170"/>
                  <a:gd name="connsiteY176-2940" fmla="*/ 805104 h 1188486"/>
                  <a:gd name="connsiteX177-2941" fmla="*/ 735070 w 2678170"/>
                  <a:gd name="connsiteY177-2942" fmla="*/ 819392 h 1188486"/>
                  <a:gd name="connsiteX178-2943" fmla="*/ 737452 w 2678170"/>
                  <a:gd name="connsiteY178-2944" fmla="*/ 826536 h 1188486"/>
                  <a:gd name="connsiteX179-2945" fmla="*/ 720783 w 2678170"/>
                  <a:gd name="connsiteY179-2946" fmla="*/ 833679 h 1188486"/>
                  <a:gd name="connsiteX180-2947" fmla="*/ 704114 w 2678170"/>
                  <a:gd name="connsiteY180-2948" fmla="*/ 824154 h 1188486"/>
                  <a:gd name="connsiteX181-2949" fmla="*/ 696970 w 2678170"/>
                  <a:gd name="connsiteY181-2950" fmla="*/ 826536 h 1188486"/>
                  <a:gd name="connsiteX182-2951" fmla="*/ 689827 w 2678170"/>
                  <a:gd name="connsiteY182-2952" fmla="*/ 840823 h 1188486"/>
                  <a:gd name="connsiteX183-2953" fmla="*/ 682683 w 2678170"/>
                  <a:gd name="connsiteY183-2954" fmla="*/ 847967 h 1188486"/>
                  <a:gd name="connsiteX184-2955" fmla="*/ 668395 w 2678170"/>
                  <a:gd name="connsiteY184-2956" fmla="*/ 850348 h 1188486"/>
                  <a:gd name="connsiteX185-2957" fmla="*/ 661252 w 2678170"/>
                  <a:gd name="connsiteY185-2958" fmla="*/ 864636 h 1188486"/>
                  <a:gd name="connsiteX186-2959" fmla="*/ 656489 w 2678170"/>
                  <a:gd name="connsiteY186-2960" fmla="*/ 874161 h 1188486"/>
                  <a:gd name="connsiteX187-2961" fmla="*/ 635058 w 2678170"/>
                  <a:gd name="connsiteY187-2962" fmla="*/ 878923 h 1188486"/>
                  <a:gd name="connsiteX188-2963" fmla="*/ 620770 w 2678170"/>
                  <a:gd name="connsiteY188-2964" fmla="*/ 874161 h 1188486"/>
                  <a:gd name="connsiteX189-2965" fmla="*/ 608864 w 2678170"/>
                  <a:gd name="connsiteY189-2966" fmla="*/ 871779 h 1188486"/>
                  <a:gd name="connsiteX190-2967" fmla="*/ 604102 w 2678170"/>
                  <a:gd name="connsiteY190-2968" fmla="*/ 864636 h 1188486"/>
                  <a:gd name="connsiteX191-2969" fmla="*/ 601720 w 2678170"/>
                  <a:gd name="connsiteY191-2970" fmla="*/ 871779 h 1188486"/>
                  <a:gd name="connsiteX192-2971" fmla="*/ 594577 w 2678170"/>
                  <a:gd name="connsiteY192-2972" fmla="*/ 888448 h 1188486"/>
                  <a:gd name="connsiteX193-2973" fmla="*/ 585052 w 2678170"/>
                  <a:gd name="connsiteY193-2974" fmla="*/ 893211 h 1188486"/>
                  <a:gd name="connsiteX194-2975" fmla="*/ 570764 w 2678170"/>
                  <a:gd name="connsiteY194-2976" fmla="*/ 890829 h 1188486"/>
                  <a:gd name="connsiteX195-2977" fmla="*/ 563620 w 2678170"/>
                  <a:gd name="connsiteY195-2978" fmla="*/ 888448 h 1188486"/>
                  <a:gd name="connsiteX196-2979" fmla="*/ 561239 w 2678170"/>
                  <a:gd name="connsiteY196-2980" fmla="*/ 878923 h 1188486"/>
                  <a:gd name="connsiteX197-2981" fmla="*/ 551714 w 2678170"/>
                  <a:gd name="connsiteY197-2982" fmla="*/ 836061 h 1188486"/>
                  <a:gd name="connsiteX198-2983" fmla="*/ 537427 w 2678170"/>
                  <a:gd name="connsiteY198-2984" fmla="*/ 833679 h 1188486"/>
                  <a:gd name="connsiteX199-2985" fmla="*/ 530283 w 2678170"/>
                  <a:gd name="connsiteY199-2986" fmla="*/ 859873 h 1188486"/>
                  <a:gd name="connsiteX200-2987" fmla="*/ 518377 w 2678170"/>
                  <a:gd name="connsiteY200-2988" fmla="*/ 857492 h 1188486"/>
                  <a:gd name="connsiteX201-2989" fmla="*/ 465989 w 2678170"/>
                  <a:gd name="connsiteY201-2990" fmla="*/ 850348 h 1188486"/>
                  <a:gd name="connsiteX202-2991" fmla="*/ 461227 w 2678170"/>
                  <a:gd name="connsiteY202-2992" fmla="*/ 859873 h 1188486"/>
                  <a:gd name="connsiteX203-2993" fmla="*/ 423127 w 2678170"/>
                  <a:gd name="connsiteY203-2994" fmla="*/ 867017 h 1188486"/>
                  <a:gd name="connsiteX204-2995" fmla="*/ 413602 w 2678170"/>
                  <a:gd name="connsiteY204-2996" fmla="*/ 871779 h 1188486"/>
                  <a:gd name="connsiteX205-2997" fmla="*/ 411220 w 2678170"/>
                  <a:gd name="connsiteY205-2998" fmla="*/ 878923 h 1188486"/>
                  <a:gd name="connsiteX206-2999" fmla="*/ 394552 w 2678170"/>
                  <a:gd name="connsiteY206-3000" fmla="*/ 893211 h 1188486"/>
                  <a:gd name="connsiteX207-3001" fmla="*/ 382645 w 2678170"/>
                  <a:gd name="connsiteY207-3002" fmla="*/ 895592 h 1188486"/>
                  <a:gd name="connsiteX208-3003" fmla="*/ 370739 w 2678170"/>
                  <a:gd name="connsiteY208-3004" fmla="*/ 900354 h 1188486"/>
                  <a:gd name="connsiteX209-3005" fmla="*/ 361214 w 2678170"/>
                  <a:gd name="connsiteY209-3006" fmla="*/ 902736 h 1188486"/>
                  <a:gd name="connsiteX210-3007" fmla="*/ 351689 w 2678170"/>
                  <a:gd name="connsiteY210-3008" fmla="*/ 917023 h 1188486"/>
                  <a:gd name="connsiteX211-3009" fmla="*/ 332639 w 2678170"/>
                  <a:gd name="connsiteY211-3010" fmla="*/ 907498 h 1188486"/>
                  <a:gd name="connsiteX212-3011" fmla="*/ 325495 w 2678170"/>
                  <a:gd name="connsiteY212-3012" fmla="*/ 909879 h 1188486"/>
                  <a:gd name="connsiteX213-3013" fmla="*/ 318352 w 2678170"/>
                  <a:gd name="connsiteY213-3014" fmla="*/ 917023 h 1188486"/>
                  <a:gd name="connsiteX214-3015" fmla="*/ 306445 w 2678170"/>
                  <a:gd name="connsiteY214-3016" fmla="*/ 907498 h 1188486"/>
                  <a:gd name="connsiteX215-3017" fmla="*/ 296920 w 2678170"/>
                  <a:gd name="connsiteY215-3018" fmla="*/ 905117 h 1188486"/>
                  <a:gd name="connsiteX216-3019" fmla="*/ 289777 w 2678170"/>
                  <a:gd name="connsiteY216-3020" fmla="*/ 900354 h 1188486"/>
                  <a:gd name="connsiteX217-3021" fmla="*/ 282633 w 2678170"/>
                  <a:gd name="connsiteY217-3022" fmla="*/ 897973 h 1188486"/>
                  <a:gd name="connsiteX218-3023" fmla="*/ 277870 w 2678170"/>
                  <a:gd name="connsiteY218-3024" fmla="*/ 914642 h 1188486"/>
                  <a:gd name="connsiteX219-3025" fmla="*/ 263583 w 2678170"/>
                  <a:gd name="connsiteY219-3026" fmla="*/ 912261 h 1188486"/>
                  <a:gd name="connsiteX220-3027" fmla="*/ 254058 w 2678170"/>
                  <a:gd name="connsiteY220-3028" fmla="*/ 907498 h 1188486"/>
                  <a:gd name="connsiteX221-3029" fmla="*/ 246914 w 2678170"/>
                  <a:gd name="connsiteY221-3030" fmla="*/ 921786 h 1188486"/>
                  <a:gd name="connsiteX222-3031" fmla="*/ 237389 w 2678170"/>
                  <a:gd name="connsiteY222-3032" fmla="*/ 924167 h 1188486"/>
                  <a:gd name="connsiteX223-3033" fmla="*/ 211195 w 2678170"/>
                  <a:gd name="connsiteY223-3034" fmla="*/ 919404 h 1188486"/>
                  <a:gd name="connsiteX224-3035" fmla="*/ 204052 w 2678170"/>
                  <a:gd name="connsiteY224-3036" fmla="*/ 914642 h 1188486"/>
                  <a:gd name="connsiteX225-3037" fmla="*/ 175477 w 2678170"/>
                  <a:gd name="connsiteY225-3038" fmla="*/ 912261 h 1188486"/>
                  <a:gd name="connsiteX226-3039" fmla="*/ 165952 w 2678170"/>
                  <a:gd name="connsiteY226-3040" fmla="*/ 907498 h 1188486"/>
                  <a:gd name="connsiteX227-3041" fmla="*/ 156427 w 2678170"/>
                  <a:gd name="connsiteY227-3042" fmla="*/ 905117 h 1188486"/>
                  <a:gd name="connsiteX228-3043" fmla="*/ 149283 w 2678170"/>
                  <a:gd name="connsiteY228-3044" fmla="*/ 897973 h 1188486"/>
                  <a:gd name="connsiteX229-3045" fmla="*/ 146902 w 2678170"/>
                  <a:gd name="connsiteY229-3046" fmla="*/ 919404 h 1188486"/>
                  <a:gd name="connsiteX230-3047" fmla="*/ 118327 w 2678170"/>
                  <a:gd name="connsiteY230-3048" fmla="*/ 938454 h 1188486"/>
                  <a:gd name="connsiteX231-3049" fmla="*/ 113564 w 2678170"/>
                  <a:gd name="connsiteY231-3050" fmla="*/ 945598 h 1188486"/>
                  <a:gd name="connsiteX232-3051" fmla="*/ 123089 w 2678170"/>
                  <a:gd name="connsiteY232-3052" fmla="*/ 952742 h 1188486"/>
                  <a:gd name="connsiteX233-3053" fmla="*/ 125470 w 2678170"/>
                  <a:gd name="connsiteY233-3054" fmla="*/ 959886 h 1188486"/>
                  <a:gd name="connsiteX234-3055" fmla="*/ 137377 w 2678170"/>
                  <a:gd name="connsiteY234-3056" fmla="*/ 974173 h 1188486"/>
                  <a:gd name="connsiteX235-3057" fmla="*/ 142139 w 2678170"/>
                  <a:gd name="connsiteY235-3058" fmla="*/ 1007511 h 1188486"/>
                  <a:gd name="connsiteX236-3059" fmla="*/ 151664 w 2678170"/>
                  <a:gd name="connsiteY236-3060" fmla="*/ 1009892 h 1188486"/>
                  <a:gd name="connsiteX237-3061" fmla="*/ 154045 w 2678170"/>
                  <a:gd name="connsiteY237-3062" fmla="*/ 1017036 h 1188486"/>
                  <a:gd name="connsiteX238-3063" fmla="*/ 149283 w 2678170"/>
                  <a:gd name="connsiteY238-3064" fmla="*/ 1026561 h 1188486"/>
                  <a:gd name="connsiteX239-3065" fmla="*/ 146902 w 2678170"/>
                  <a:gd name="connsiteY239-3066" fmla="*/ 1033704 h 1188486"/>
                  <a:gd name="connsiteX240-3067" fmla="*/ 123089 w 2678170"/>
                  <a:gd name="connsiteY240-3068" fmla="*/ 1036086 h 1188486"/>
                  <a:gd name="connsiteX241-3069" fmla="*/ 120708 w 2678170"/>
                  <a:gd name="connsiteY241-3070" fmla="*/ 1043229 h 1188486"/>
                  <a:gd name="connsiteX242-3071" fmla="*/ 111183 w 2678170"/>
                  <a:gd name="connsiteY242-3072" fmla="*/ 1064661 h 1188486"/>
                  <a:gd name="connsiteX243-3073" fmla="*/ 104039 w 2678170"/>
                  <a:gd name="connsiteY243-3074" fmla="*/ 1067042 h 1188486"/>
                  <a:gd name="connsiteX244-3075" fmla="*/ 89752 w 2678170"/>
                  <a:gd name="connsiteY244-3076" fmla="*/ 1064661 h 1188486"/>
                  <a:gd name="connsiteX245-3077" fmla="*/ 80227 w 2678170"/>
                  <a:gd name="connsiteY245-3078" fmla="*/ 1062279 h 1188486"/>
                  <a:gd name="connsiteX246-3079" fmla="*/ 77845 w 2678170"/>
                  <a:gd name="connsiteY246-3080" fmla="*/ 1052754 h 1188486"/>
                  <a:gd name="connsiteX247-3081" fmla="*/ 70702 w 2678170"/>
                  <a:gd name="connsiteY247-3082" fmla="*/ 1047992 h 1188486"/>
                  <a:gd name="connsiteX248-3083" fmla="*/ 54033 w 2678170"/>
                  <a:gd name="connsiteY248-3084" fmla="*/ 1050373 h 1188486"/>
                  <a:gd name="connsiteX249-3085" fmla="*/ 44508 w 2678170"/>
                  <a:gd name="connsiteY249-3086" fmla="*/ 1047992 h 1188486"/>
                  <a:gd name="connsiteX250-3087" fmla="*/ 30221 w 2678170"/>
                  <a:gd name="connsiteY250-3088" fmla="*/ 1074186 h 1188486"/>
                  <a:gd name="connsiteX251-3089" fmla="*/ 32602 w 2678170"/>
                  <a:gd name="connsiteY251-3090" fmla="*/ 1088473 h 1188486"/>
                  <a:gd name="connsiteX252-3091" fmla="*/ 23077 w 2678170"/>
                  <a:gd name="connsiteY252-3092" fmla="*/ 1093236 h 1188486"/>
                  <a:gd name="connsiteX253-3093" fmla="*/ 1645 w 2678170"/>
                  <a:gd name="connsiteY253-3094" fmla="*/ 1097998 h 1188486"/>
                  <a:gd name="connsiteX254-3095" fmla="*/ 11170 w 2678170"/>
                  <a:gd name="connsiteY254-3096" fmla="*/ 1121811 h 1188486"/>
                  <a:gd name="connsiteX255-3097" fmla="*/ 27839 w 2678170"/>
                  <a:gd name="connsiteY255-3098" fmla="*/ 1138479 h 1188486"/>
                  <a:gd name="connsiteX256-3099" fmla="*/ 25458 w 2678170"/>
                  <a:gd name="connsiteY256-3100" fmla="*/ 1186104 h 1188486"/>
                  <a:gd name="connsiteX257-3101" fmla="*/ 13552 w 2678170"/>
                  <a:gd name="connsiteY257-3102" fmla="*/ 1188486 h 118848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  <a:cxn ang="0">
                    <a:pos x="connsiteX86-173" y="connsiteY86-174"/>
                  </a:cxn>
                  <a:cxn ang="0">
                    <a:pos x="connsiteX87-175" y="connsiteY87-176"/>
                  </a:cxn>
                  <a:cxn ang="0">
                    <a:pos x="connsiteX88-177" y="connsiteY88-178"/>
                  </a:cxn>
                  <a:cxn ang="0">
                    <a:pos x="connsiteX89-179" y="connsiteY89-180"/>
                  </a:cxn>
                  <a:cxn ang="0">
                    <a:pos x="connsiteX90-181" y="connsiteY90-182"/>
                  </a:cxn>
                  <a:cxn ang="0">
                    <a:pos x="connsiteX91-183" y="connsiteY91-184"/>
                  </a:cxn>
                  <a:cxn ang="0">
                    <a:pos x="connsiteX92-185" y="connsiteY92-186"/>
                  </a:cxn>
                  <a:cxn ang="0">
                    <a:pos x="connsiteX93-187" y="connsiteY93-188"/>
                  </a:cxn>
                  <a:cxn ang="0">
                    <a:pos x="connsiteX94-189" y="connsiteY94-190"/>
                  </a:cxn>
                  <a:cxn ang="0">
                    <a:pos x="connsiteX95-191" y="connsiteY95-192"/>
                  </a:cxn>
                  <a:cxn ang="0">
                    <a:pos x="connsiteX96-193" y="connsiteY96-194"/>
                  </a:cxn>
                  <a:cxn ang="0">
                    <a:pos x="connsiteX97-195" y="connsiteY97-196"/>
                  </a:cxn>
                  <a:cxn ang="0">
                    <a:pos x="connsiteX98-197" y="connsiteY98-198"/>
                  </a:cxn>
                  <a:cxn ang="0">
                    <a:pos x="connsiteX99-199" y="connsiteY99-200"/>
                  </a:cxn>
                  <a:cxn ang="0">
                    <a:pos x="connsiteX100-201" y="connsiteY100-202"/>
                  </a:cxn>
                  <a:cxn ang="0">
                    <a:pos x="connsiteX101-203" y="connsiteY101-204"/>
                  </a:cxn>
                  <a:cxn ang="0">
                    <a:pos x="connsiteX102-205" y="connsiteY102-206"/>
                  </a:cxn>
                  <a:cxn ang="0">
                    <a:pos x="connsiteX103-207" y="connsiteY103-208"/>
                  </a:cxn>
                  <a:cxn ang="0">
                    <a:pos x="connsiteX104-209" y="connsiteY104-210"/>
                  </a:cxn>
                  <a:cxn ang="0">
                    <a:pos x="connsiteX105-211" y="connsiteY105-212"/>
                  </a:cxn>
                  <a:cxn ang="0">
                    <a:pos x="connsiteX106-213" y="connsiteY106-214"/>
                  </a:cxn>
                  <a:cxn ang="0">
                    <a:pos x="connsiteX107-215" y="connsiteY107-216"/>
                  </a:cxn>
                  <a:cxn ang="0">
                    <a:pos x="connsiteX108-217" y="connsiteY108-218"/>
                  </a:cxn>
                  <a:cxn ang="0">
                    <a:pos x="connsiteX109-219" y="connsiteY109-220"/>
                  </a:cxn>
                  <a:cxn ang="0">
                    <a:pos x="connsiteX110-221" y="connsiteY110-222"/>
                  </a:cxn>
                  <a:cxn ang="0">
                    <a:pos x="connsiteX111-223" y="connsiteY111-224"/>
                  </a:cxn>
                  <a:cxn ang="0">
                    <a:pos x="connsiteX112-225" y="connsiteY112-226"/>
                  </a:cxn>
                  <a:cxn ang="0">
                    <a:pos x="connsiteX113-227" y="connsiteY113-228"/>
                  </a:cxn>
                  <a:cxn ang="0">
                    <a:pos x="connsiteX114-229" y="connsiteY114-230"/>
                  </a:cxn>
                  <a:cxn ang="0">
                    <a:pos x="connsiteX115-231" y="connsiteY115-232"/>
                  </a:cxn>
                  <a:cxn ang="0">
                    <a:pos x="connsiteX116-233" y="connsiteY116-234"/>
                  </a:cxn>
                  <a:cxn ang="0">
                    <a:pos x="connsiteX117-235" y="connsiteY117-236"/>
                  </a:cxn>
                  <a:cxn ang="0">
                    <a:pos x="connsiteX118-237" y="connsiteY118-238"/>
                  </a:cxn>
                  <a:cxn ang="0">
                    <a:pos x="connsiteX119-239" y="connsiteY119-240"/>
                  </a:cxn>
                  <a:cxn ang="0">
                    <a:pos x="connsiteX120-241" y="connsiteY120-242"/>
                  </a:cxn>
                  <a:cxn ang="0">
                    <a:pos x="connsiteX121-243" y="connsiteY121-244"/>
                  </a:cxn>
                  <a:cxn ang="0">
                    <a:pos x="connsiteX122-245" y="connsiteY122-246"/>
                  </a:cxn>
                  <a:cxn ang="0">
                    <a:pos x="connsiteX123-247" y="connsiteY123-248"/>
                  </a:cxn>
                  <a:cxn ang="0">
                    <a:pos x="connsiteX124-249" y="connsiteY124-250"/>
                  </a:cxn>
                  <a:cxn ang="0">
                    <a:pos x="connsiteX125-251" y="connsiteY125-252"/>
                  </a:cxn>
                  <a:cxn ang="0">
                    <a:pos x="connsiteX126-253" y="connsiteY126-254"/>
                  </a:cxn>
                  <a:cxn ang="0">
                    <a:pos x="connsiteX127-255" y="connsiteY127-256"/>
                  </a:cxn>
                  <a:cxn ang="0">
                    <a:pos x="connsiteX128-257" y="connsiteY128-258"/>
                  </a:cxn>
                  <a:cxn ang="0">
                    <a:pos x="connsiteX129-259" y="connsiteY129-260"/>
                  </a:cxn>
                  <a:cxn ang="0">
                    <a:pos x="connsiteX130-261" y="connsiteY130-262"/>
                  </a:cxn>
                  <a:cxn ang="0">
                    <a:pos x="connsiteX131-263" y="connsiteY131-264"/>
                  </a:cxn>
                  <a:cxn ang="0">
                    <a:pos x="connsiteX132-265" y="connsiteY132-266"/>
                  </a:cxn>
                  <a:cxn ang="0">
                    <a:pos x="connsiteX133-267" y="connsiteY133-268"/>
                  </a:cxn>
                  <a:cxn ang="0">
                    <a:pos x="connsiteX134-269" y="connsiteY134-270"/>
                  </a:cxn>
                  <a:cxn ang="0">
                    <a:pos x="connsiteX135-271" y="connsiteY135-272"/>
                  </a:cxn>
                  <a:cxn ang="0">
                    <a:pos x="connsiteX136-273" y="connsiteY136-274"/>
                  </a:cxn>
                  <a:cxn ang="0">
                    <a:pos x="connsiteX137-275" y="connsiteY137-276"/>
                  </a:cxn>
                  <a:cxn ang="0">
                    <a:pos x="connsiteX138-277" y="connsiteY138-278"/>
                  </a:cxn>
                  <a:cxn ang="0">
                    <a:pos x="connsiteX139-279" y="connsiteY139-280"/>
                  </a:cxn>
                  <a:cxn ang="0">
                    <a:pos x="connsiteX140-281" y="connsiteY140-282"/>
                  </a:cxn>
                  <a:cxn ang="0">
                    <a:pos x="connsiteX141-283" y="connsiteY141-284"/>
                  </a:cxn>
                  <a:cxn ang="0">
                    <a:pos x="connsiteX142-285" y="connsiteY142-286"/>
                  </a:cxn>
                  <a:cxn ang="0">
                    <a:pos x="connsiteX143-287" y="connsiteY143-288"/>
                  </a:cxn>
                  <a:cxn ang="0">
                    <a:pos x="connsiteX144-289" y="connsiteY144-290"/>
                  </a:cxn>
                  <a:cxn ang="0">
                    <a:pos x="connsiteX145-291" y="connsiteY145-292"/>
                  </a:cxn>
                  <a:cxn ang="0">
                    <a:pos x="connsiteX146-293" y="connsiteY146-294"/>
                  </a:cxn>
                  <a:cxn ang="0">
                    <a:pos x="connsiteX147-295" y="connsiteY147-296"/>
                  </a:cxn>
                  <a:cxn ang="0">
                    <a:pos x="connsiteX148-297" y="connsiteY148-298"/>
                  </a:cxn>
                  <a:cxn ang="0">
                    <a:pos x="connsiteX149-299" y="connsiteY149-300"/>
                  </a:cxn>
                  <a:cxn ang="0">
                    <a:pos x="connsiteX150-301" y="connsiteY150-302"/>
                  </a:cxn>
                  <a:cxn ang="0">
                    <a:pos x="connsiteX151-303" y="connsiteY151-304"/>
                  </a:cxn>
                  <a:cxn ang="0">
                    <a:pos x="connsiteX152-305" y="connsiteY152-306"/>
                  </a:cxn>
                  <a:cxn ang="0">
                    <a:pos x="connsiteX153-307" y="connsiteY153-308"/>
                  </a:cxn>
                  <a:cxn ang="0">
                    <a:pos x="connsiteX154-309" y="connsiteY154-310"/>
                  </a:cxn>
                  <a:cxn ang="0">
                    <a:pos x="connsiteX155-311" y="connsiteY155-312"/>
                  </a:cxn>
                  <a:cxn ang="0">
                    <a:pos x="connsiteX156-313" y="connsiteY156-314"/>
                  </a:cxn>
                  <a:cxn ang="0">
                    <a:pos x="connsiteX157-315" y="connsiteY157-316"/>
                  </a:cxn>
                  <a:cxn ang="0">
                    <a:pos x="connsiteX158-317" y="connsiteY158-318"/>
                  </a:cxn>
                  <a:cxn ang="0">
                    <a:pos x="connsiteX159-319" y="connsiteY159-320"/>
                  </a:cxn>
                  <a:cxn ang="0">
                    <a:pos x="connsiteX160-321" y="connsiteY160-322"/>
                  </a:cxn>
                  <a:cxn ang="0">
                    <a:pos x="connsiteX161-323" y="connsiteY161-324"/>
                  </a:cxn>
                  <a:cxn ang="0">
                    <a:pos x="connsiteX162-325" y="connsiteY162-326"/>
                  </a:cxn>
                  <a:cxn ang="0">
                    <a:pos x="connsiteX163-327" y="connsiteY163-328"/>
                  </a:cxn>
                  <a:cxn ang="0">
                    <a:pos x="connsiteX164-329" y="connsiteY164-330"/>
                  </a:cxn>
                  <a:cxn ang="0">
                    <a:pos x="connsiteX165-331" y="connsiteY165-332"/>
                  </a:cxn>
                  <a:cxn ang="0">
                    <a:pos x="connsiteX166-333" y="connsiteY166-334"/>
                  </a:cxn>
                  <a:cxn ang="0">
                    <a:pos x="connsiteX167-335" y="connsiteY167-336"/>
                  </a:cxn>
                  <a:cxn ang="0">
                    <a:pos x="connsiteX168-337" y="connsiteY168-338"/>
                  </a:cxn>
                  <a:cxn ang="0">
                    <a:pos x="connsiteX169-339" y="connsiteY169-340"/>
                  </a:cxn>
                  <a:cxn ang="0">
                    <a:pos x="connsiteX170-341" y="connsiteY170-342"/>
                  </a:cxn>
                  <a:cxn ang="0">
                    <a:pos x="connsiteX171-343" y="connsiteY171-344"/>
                  </a:cxn>
                  <a:cxn ang="0">
                    <a:pos x="connsiteX172-345" y="connsiteY172-346"/>
                  </a:cxn>
                  <a:cxn ang="0">
                    <a:pos x="connsiteX173-347" y="connsiteY173-348"/>
                  </a:cxn>
                  <a:cxn ang="0">
                    <a:pos x="connsiteX174-349" y="connsiteY174-350"/>
                  </a:cxn>
                  <a:cxn ang="0">
                    <a:pos x="connsiteX175-351" y="connsiteY175-352"/>
                  </a:cxn>
                  <a:cxn ang="0">
                    <a:pos x="connsiteX176-353" y="connsiteY176-354"/>
                  </a:cxn>
                  <a:cxn ang="0">
                    <a:pos x="connsiteX177-355" y="connsiteY177-356"/>
                  </a:cxn>
                  <a:cxn ang="0">
                    <a:pos x="connsiteX178-357" y="connsiteY178-358"/>
                  </a:cxn>
                  <a:cxn ang="0">
                    <a:pos x="connsiteX179-359" y="connsiteY179-360"/>
                  </a:cxn>
                  <a:cxn ang="0">
                    <a:pos x="connsiteX180-361" y="connsiteY180-362"/>
                  </a:cxn>
                  <a:cxn ang="0">
                    <a:pos x="connsiteX181-363" y="connsiteY181-364"/>
                  </a:cxn>
                  <a:cxn ang="0">
                    <a:pos x="connsiteX182-365" y="connsiteY182-366"/>
                  </a:cxn>
                  <a:cxn ang="0">
                    <a:pos x="connsiteX183-367" y="connsiteY183-368"/>
                  </a:cxn>
                  <a:cxn ang="0">
                    <a:pos x="connsiteX184-369" y="connsiteY184-370"/>
                  </a:cxn>
                  <a:cxn ang="0">
                    <a:pos x="connsiteX185-371" y="connsiteY185-372"/>
                  </a:cxn>
                  <a:cxn ang="0">
                    <a:pos x="connsiteX186-373" y="connsiteY186-374"/>
                  </a:cxn>
                  <a:cxn ang="0">
                    <a:pos x="connsiteX187-375" y="connsiteY187-376"/>
                  </a:cxn>
                  <a:cxn ang="0">
                    <a:pos x="connsiteX188-377" y="connsiteY188-378"/>
                  </a:cxn>
                  <a:cxn ang="0">
                    <a:pos x="connsiteX189-379" y="connsiteY189-380"/>
                  </a:cxn>
                  <a:cxn ang="0">
                    <a:pos x="connsiteX190-381" y="connsiteY190-382"/>
                  </a:cxn>
                  <a:cxn ang="0">
                    <a:pos x="connsiteX191-383" y="connsiteY191-384"/>
                  </a:cxn>
                  <a:cxn ang="0">
                    <a:pos x="connsiteX192-385" y="connsiteY192-386"/>
                  </a:cxn>
                  <a:cxn ang="0">
                    <a:pos x="connsiteX193-387" y="connsiteY193-388"/>
                  </a:cxn>
                  <a:cxn ang="0">
                    <a:pos x="connsiteX194-389" y="connsiteY194-390"/>
                  </a:cxn>
                  <a:cxn ang="0">
                    <a:pos x="connsiteX195-391" y="connsiteY195-392"/>
                  </a:cxn>
                  <a:cxn ang="0">
                    <a:pos x="connsiteX196-393" y="connsiteY196-394"/>
                  </a:cxn>
                  <a:cxn ang="0">
                    <a:pos x="connsiteX197-395" y="connsiteY197-396"/>
                  </a:cxn>
                  <a:cxn ang="0">
                    <a:pos x="connsiteX198-397" y="connsiteY198-398"/>
                  </a:cxn>
                  <a:cxn ang="0">
                    <a:pos x="connsiteX199-399" y="connsiteY199-400"/>
                  </a:cxn>
                  <a:cxn ang="0">
                    <a:pos x="connsiteX200-401" y="connsiteY200-402"/>
                  </a:cxn>
                  <a:cxn ang="0">
                    <a:pos x="connsiteX201-403" y="connsiteY201-404"/>
                  </a:cxn>
                  <a:cxn ang="0">
                    <a:pos x="connsiteX202-405" y="connsiteY202-406"/>
                  </a:cxn>
                  <a:cxn ang="0">
                    <a:pos x="connsiteX203-407" y="connsiteY203-408"/>
                  </a:cxn>
                  <a:cxn ang="0">
                    <a:pos x="connsiteX204-409" y="connsiteY204-410"/>
                  </a:cxn>
                  <a:cxn ang="0">
                    <a:pos x="connsiteX205-411" y="connsiteY205-412"/>
                  </a:cxn>
                  <a:cxn ang="0">
                    <a:pos x="connsiteX206-413" y="connsiteY206-414"/>
                  </a:cxn>
                  <a:cxn ang="0">
                    <a:pos x="connsiteX207-415" y="connsiteY207-416"/>
                  </a:cxn>
                  <a:cxn ang="0">
                    <a:pos x="connsiteX208-417" y="connsiteY208-418"/>
                  </a:cxn>
                  <a:cxn ang="0">
                    <a:pos x="connsiteX209-419" y="connsiteY209-420"/>
                  </a:cxn>
                  <a:cxn ang="0">
                    <a:pos x="connsiteX210-421" y="connsiteY210-422"/>
                  </a:cxn>
                  <a:cxn ang="0">
                    <a:pos x="connsiteX211-423" y="connsiteY211-424"/>
                  </a:cxn>
                  <a:cxn ang="0">
                    <a:pos x="connsiteX212-425" y="connsiteY212-426"/>
                  </a:cxn>
                  <a:cxn ang="0">
                    <a:pos x="connsiteX213-427" y="connsiteY213-428"/>
                  </a:cxn>
                  <a:cxn ang="0">
                    <a:pos x="connsiteX214-429" y="connsiteY214-430"/>
                  </a:cxn>
                  <a:cxn ang="0">
                    <a:pos x="connsiteX215-431" y="connsiteY215-432"/>
                  </a:cxn>
                  <a:cxn ang="0">
                    <a:pos x="connsiteX216-433" y="connsiteY216-434"/>
                  </a:cxn>
                  <a:cxn ang="0">
                    <a:pos x="connsiteX217-435" y="connsiteY217-436"/>
                  </a:cxn>
                  <a:cxn ang="0">
                    <a:pos x="connsiteX218-437" y="connsiteY218-438"/>
                  </a:cxn>
                  <a:cxn ang="0">
                    <a:pos x="connsiteX219-439" y="connsiteY219-440"/>
                  </a:cxn>
                  <a:cxn ang="0">
                    <a:pos x="connsiteX220-441" y="connsiteY220-442"/>
                  </a:cxn>
                  <a:cxn ang="0">
                    <a:pos x="connsiteX221-443" y="connsiteY221-444"/>
                  </a:cxn>
                  <a:cxn ang="0">
                    <a:pos x="connsiteX222-445" y="connsiteY222-446"/>
                  </a:cxn>
                  <a:cxn ang="0">
                    <a:pos x="connsiteX223-447" y="connsiteY223-448"/>
                  </a:cxn>
                  <a:cxn ang="0">
                    <a:pos x="connsiteX224-449" y="connsiteY224-450"/>
                  </a:cxn>
                  <a:cxn ang="0">
                    <a:pos x="connsiteX225-451" y="connsiteY225-452"/>
                  </a:cxn>
                  <a:cxn ang="0">
                    <a:pos x="connsiteX226-453" y="connsiteY226-454"/>
                  </a:cxn>
                  <a:cxn ang="0">
                    <a:pos x="connsiteX227-455" y="connsiteY227-456"/>
                  </a:cxn>
                  <a:cxn ang="0">
                    <a:pos x="connsiteX228-457" y="connsiteY228-458"/>
                  </a:cxn>
                  <a:cxn ang="0">
                    <a:pos x="connsiteX229-459" y="connsiteY229-460"/>
                  </a:cxn>
                  <a:cxn ang="0">
                    <a:pos x="connsiteX230-461" y="connsiteY230-462"/>
                  </a:cxn>
                  <a:cxn ang="0">
                    <a:pos x="connsiteX231-463" y="connsiteY231-464"/>
                  </a:cxn>
                  <a:cxn ang="0">
                    <a:pos x="connsiteX232-465" y="connsiteY232-466"/>
                  </a:cxn>
                  <a:cxn ang="0">
                    <a:pos x="connsiteX233-467" y="connsiteY233-468"/>
                  </a:cxn>
                  <a:cxn ang="0">
                    <a:pos x="connsiteX234-469" y="connsiteY234-470"/>
                  </a:cxn>
                  <a:cxn ang="0">
                    <a:pos x="connsiteX235-471" y="connsiteY235-472"/>
                  </a:cxn>
                  <a:cxn ang="0">
                    <a:pos x="connsiteX236-473" y="connsiteY236-474"/>
                  </a:cxn>
                  <a:cxn ang="0">
                    <a:pos x="connsiteX237-475" y="connsiteY237-476"/>
                  </a:cxn>
                  <a:cxn ang="0">
                    <a:pos x="connsiteX238-477" y="connsiteY238-478"/>
                  </a:cxn>
                  <a:cxn ang="0">
                    <a:pos x="connsiteX239-479" y="connsiteY239-480"/>
                  </a:cxn>
                  <a:cxn ang="0">
                    <a:pos x="connsiteX240-481" y="connsiteY240-482"/>
                  </a:cxn>
                  <a:cxn ang="0">
                    <a:pos x="connsiteX241-483" y="connsiteY241-484"/>
                  </a:cxn>
                  <a:cxn ang="0">
                    <a:pos x="connsiteX242-485" y="connsiteY242-486"/>
                  </a:cxn>
                  <a:cxn ang="0">
                    <a:pos x="connsiteX243-487" y="connsiteY243-488"/>
                  </a:cxn>
                  <a:cxn ang="0">
                    <a:pos x="connsiteX244-489" y="connsiteY244-490"/>
                  </a:cxn>
                  <a:cxn ang="0">
                    <a:pos x="connsiteX245-491" y="connsiteY245-492"/>
                  </a:cxn>
                  <a:cxn ang="0">
                    <a:pos x="connsiteX246-493" y="connsiteY246-494"/>
                  </a:cxn>
                  <a:cxn ang="0">
                    <a:pos x="connsiteX247-495" y="connsiteY247-496"/>
                  </a:cxn>
                  <a:cxn ang="0">
                    <a:pos x="connsiteX248-497" y="connsiteY248-498"/>
                  </a:cxn>
                  <a:cxn ang="0">
                    <a:pos x="connsiteX249-499" y="connsiteY249-500"/>
                  </a:cxn>
                  <a:cxn ang="0">
                    <a:pos x="connsiteX250-501" y="connsiteY250-502"/>
                  </a:cxn>
                  <a:cxn ang="0">
                    <a:pos x="connsiteX251-503" y="connsiteY251-504"/>
                  </a:cxn>
                  <a:cxn ang="0">
                    <a:pos x="connsiteX252-505" y="connsiteY252-506"/>
                  </a:cxn>
                  <a:cxn ang="0">
                    <a:pos x="connsiteX253-507" y="connsiteY253-508"/>
                  </a:cxn>
                  <a:cxn ang="0">
                    <a:pos x="connsiteX254-509" y="connsiteY254-510"/>
                  </a:cxn>
                  <a:cxn ang="0">
                    <a:pos x="connsiteX255-511" y="connsiteY255-512"/>
                  </a:cxn>
                  <a:cxn ang="0">
                    <a:pos x="connsiteX256-513" y="connsiteY256-514"/>
                  </a:cxn>
                  <a:cxn ang="0">
                    <a:pos x="connsiteX257-515" y="connsiteY257-516"/>
                  </a:cxn>
                </a:cxnLst>
                <a:rect l="l" t="t" r="r" b="b"/>
                <a:pathLst>
                  <a:path w="2678170" h="1188486">
                    <a:moveTo>
                      <a:pt x="2678170" y="138354"/>
                    </a:moveTo>
                    <a:lnTo>
                      <a:pt x="2678170" y="138354"/>
                    </a:lnTo>
                    <a:cubicBezTo>
                      <a:pt x="2674995" y="132004"/>
                      <a:pt x="2673004" y="124908"/>
                      <a:pt x="2668645" y="119304"/>
                    </a:cubicBezTo>
                    <a:cubicBezTo>
                      <a:pt x="2667104" y="117323"/>
                      <a:pt x="2663915" y="117612"/>
                      <a:pt x="2661502" y="116923"/>
                    </a:cubicBezTo>
                    <a:cubicBezTo>
                      <a:pt x="2658355" y="116024"/>
                      <a:pt x="2655124" y="115441"/>
                      <a:pt x="2651977" y="114542"/>
                    </a:cubicBezTo>
                    <a:cubicBezTo>
                      <a:pt x="2640977" y="111399"/>
                      <a:pt x="2643332" y="111159"/>
                      <a:pt x="2630545" y="102635"/>
                    </a:cubicBezTo>
                    <a:cubicBezTo>
                      <a:pt x="2629751" y="100254"/>
                      <a:pt x="2628708" y="97942"/>
                      <a:pt x="2628164" y="95492"/>
                    </a:cubicBezTo>
                    <a:cubicBezTo>
                      <a:pt x="2627117" y="90779"/>
                      <a:pt x="2629712" y="84011"/>
                      <a:pt x="2625783" y="81204"/>
                    </a:cubicBezTo>
                    <a:cubicBezTo>
                      <a:pt x="2621854" y="78397"/>
                      <a:pt x="2616258" y="82791"/>
                      <a:pt x="2611495" y="83585"/>
                    </a:cubicBezTo>
                    <a:cubicBezTo>
                      <a:pt x="2609114" y="85966"/>
                      <a:pt x="2607154" y="88861"/>
                      <a:pt x="2604352" y="90729"/>
                    </a:cubicBezTo>
                    <a:cubicBezTo>
                      <a:pt x="2602263" y="92121"/>
                      <a:pt x="2599453" y="91987"/>
                      <a:pt x="2597208" y="93110"/>
                    </a:cubicBezTo>
                    <a:cubicBezTo>
                      <a:pt x="2594648" y="94390"/>
                      <a:pt x="2592445" y="96285"/>
                      <a:pt x="2590064" y="97873"/>
                    </a:cubicBezTo>
                    <a:cubicBezTo>
                      <a:pt x="2586889" y="96285"/>
                      <a:pt x="2583802" y="94508"/>
                      <a:pt x="2580539" y="93110"/>
                    </a:cubicBezTo>
                    <a:cubicBezTo>
                      <a:pt x="2578232" y="92121"/>
                      <a:pt x="2575170" y="92504"/>
                      <a:pt x="2573395" y="90729"/>
                    </a:cubicBezTo>
                    <a:cubicBezTo>
                      <a:pt x="2570885" y="88219"/>
                      <a:pt x="2570394" y="84286"/>
                      <a:pt x="2568633" y="81204"/>
                    </a:cubicBezTo>
                    <a:cubicBezTo>
                      <a:pt x="2564873" y="74624"/>
                      <a:pt x="2562744" y="70978"/>
                      <a:pt x="2554345" y="69298"/>
                    </a:cubicBezTo>
                    <a:cubicBezTo>
                      <a:pt x="2545748" y="67579"/>
                      <a:pt x="2536883" y="67711"/>
                      <a:pt x="2528152" y="66917"/>
                    </a:cubicBezTo>
                    <a:cubicBezTo>
                      <a:pt x="2527358" y="62948"/>
                      <a:pt x="2527778" y="58524"/>
                      <a:pt x="2525770" y="55010"/>
                    </a:cubicBezTo>
                    <a:cubicBezTo>
                      <a:pt x="2524219" y="52296"/>
                      <a:pt x="2510585" y="46544"/>
                      <a:pt x="2509102" y="45485"/>
                    </a:cubicBezTo>
                    <a:cubicBezTo>
                      <a:pt x="2493538" y="34368"/>
                      <a:pt x="2511940" y="40339"/>
                      <a:pt x="2490052" y="35960"/>
                    </a:cubicBezTo>
                    <a:cubicBezTo>
                      <a:pt x="2473817" y="25138"/>
                      <a:pt x="2494291" y="37374"/>
                      <a:pt x="2468620" y="28817"/>
                    </a:cubicBezTo>
                    <a:cubicBezTo>
                      <a:pt x="2465905" y="27912"/>
                      <a:pt x="2464037" y="25334"/>
                      <a:pt x="2461477" y="24054"/>
                    </a:cubicBezTo>
                    <a:cubicBezTo>
                      <a:pt x="2459232" y="22931"/>
                      <a:pt x="2456714" y="22467"/>
                      <a:pt x="2454333" y="21673"/>
                    </a:cubicBezTo>
                    <a:cubicBezTo>
                      <a:pt x="2430230" y="5603"/>
                      <a:pt x="2453072" y="19040"/>
                      <a:pt x="2387658" y="14529"/>
                    </a:cubicBezTo>
                    <a:cubicBezTo>
                      <a:pt x="2383888" y="14269"/>
                      <a:pt x="2374956" y="11089"/>
                      <a:pt x="2370989" y="9767"/>
                    </a:cubicBezTo>
                    <a:cubicBezTo>
                      <a:pt x="2367020" y="11354"/>
                      <a:pt x="2363207" y="13404"/>
                      <a:pt x="2359083" y="14529"/>
                    </a:cubicBezTo>
                    <a:cubicBezTo>
                      <a:pt x="2354425" y="15799"/>
                      <a:pt x="2349623" y="16910"/>
                      <a:pt x="2344795" y="16910"/>
                    </a:cubicBezTo>
                    <a:cubicBezTo>
                      <a:pt x="2309861" y="16910"/>
                      <a:pt x="2274945" y="15323"/>
                      <a:pt x="2240020" y="14529"/>
                    </a:cubicBezTo>
                    <a:cubicBezTo>
                      <a:pt x="2239226" y="11354"/>
                      <a:pt x="2240445" y="6688"/>
                      <a:pt x="2237639" y="5004"/>
                    </a:cubicBezTo>
                    <a:cubicBezTo>
                      <a:pt x="2227321" y="-1187"/>
                      <a:pt x="2216909" y="-1211"/>
                      <a:pt x="2206683" y="2623"/>
                    </a:cubicBezTo>
                    <a:cubicBezTo>
                      <a:pt x="2203359" y="3869"/>
                      <a:pt x="2200421" y="5987"/>
                      <a:pt x="2197158" y="7385"/>
                    </a:cubicBezTo>
                    <a:cubicBezTo>
                      <a:pt x="2194851" y="8374"/>
                      <a:pt x="2192259" y="8644"/>
                      <a:pt x="2190014" y="9767"/>
                    </a:cubicBezTo>
                    <a:cubicBezTo>
                      <a:pt x="2187454" y="11047"/>
                      <a:pt x="2185501" y="13402"/>
                      <a:pt x="2182870" y="14529"/>
                    </a:cubicBezTo>
                    <a:cubicBezTo>
                      <a:pt x="2179862" y="15818"/>
                      <a:pt x="2176520" y="16116"/>
                      <a:pt x="2173345" y="16910"/>
                    </a:cubicBezTo>
                    <a:cubicBezTo>
                      <a:pt x="2170066" y="19096"/>
                      <a:pt x="2160306" y="26032"/>
                      <a:pt x="2156677" y="26435"/>
                    </a:cubicBezTo>
                    <a:cubicBezTo>
                      <a:pt x="2152654" y="26882"/>
                      <a:pt x="2148809" y="24315"/>
                      <a:pt x="2144770" y="24054"/>
                    </a:cubicBezTo>
                    <a:cubicBezTo>
                      <a:pt x="2124160" y="22724"/>
                      <a:pt x="2103495" y="22467"/>
                      <a:pt x="2082858" y="21673"/>
                    </a:cubicBezTo>
                    <a:cubicBezTo>
                      <a:pt x="2076508" y="22467"/>
                      <a:pt x="2070104" y="22909"/>
                      <a:pt x="2063808" y="24054"/>
                    </a:cubicBezTo>
                    <a:cubicBezTo>
                      <a:pt x="2056997" y="25292"/>
                      <a:pt x="2047487" y="31308"/>
                      <a:pt x="2042377" y="33579"/>
                    </a:cubicBezTo>
                    <a:cubicBezTo>
                      <a:pt x="2040083" y="34598"/>
                      <a:pt x="2037614" y="35166"/>
                      <a:pt x="2035233" y="35960"/>
                    </a:cubicBezTo>
                    <a:cubicBezTo>
                      <a:pt x="2016033" y="48761"/>
                      <a:pt x="2034769" y="38342"/>
                      <a:pt x="1987608" y="38342"/>
                    </a:cubicBezTo>
                    <a:cubicBezTo>
                      <a:pt x="1985468" y="38342"/>
                      <a:pt x="1955177" y="42517"/>
                      <a:pt x="1951889" y="43104"/>
                    </a:cubicBezTo>
                    <a:cubicBezTo>
                      <a:pt x="1935185" y="46087"/>
                      <a:pt x="1901883" y="52629"/>
                      <a:pt x="1901883" y="52629"/>
                    </a:cubicBezTo>
                    <a:cubicBezTo>
                      <a:pt x="1881245" y="51835"/>
                      <a:pt x="1860623" y="50248"/>
                      <a:pt x="1839970" y="50248"/>
                    </a:cubicBezTo>
                    <a:cubicBezTo>
                      <a:pt x="1835923" y="50248"/>
                      <a:pt x="1831854" y="51208"/>
                      <a:pt x="1828064" y="52629"/>
                    </a:cubicBezTo>
                    <a:cubicBezTo>
                      <a:pt x="1825384" y="53634"/>
                      <a:pt x="1823405" y="55972"/>
                      <a:pt x="1820920" y="57392"/>
                    </a:cubicBezTo>
                    <a:cubicBezTo>
                      <a:pt x="1817838" y="59153"/>
                      <a:pt x="1814570" y="60567"/>
                      <a:pt x="1811395" y="62154"/>
                    </a:cubicBezTo>
                    <a:cubicBezTo>
                      <a:pt x="1809014" y="60567"/>
                      <a:pt x="1805769" y="59819"/>
                      <a:pt x="1804252" y="57392"/>
                    </a:cubicBezTo>
                    <a:cubicBezTo>
                      <a:pt x="1801591" y="53135"/>
                      <a:pt x="1803039" y="46654"/>
                      <a:pt x="1799489" y="43104"/>
                    </a:cubicBezTo>
                    <a:cubicBezTo>
                      <a:pt x="1796627" y="40242"/>
                      <a:pt x="1791552" y="41517"/>
                      <a:pt x="1787583" y="40723"/>
                    </a:cubicBezTo>
                    <a:cubicBezTo>
                      <a:pt x="1783614" y="41517"/>
                      <a:pt x="1779045" y="40859"/>
                      <a:pt x="1775677" y="43104"/>
                    </a:cubicBezTo>
                    <a:cubicBezTo>
                      <a:pt x="1773588" y="44496"/>
                      <a:pt x="1775070" y="48473"/>
                      <a:pt x="1773295" y="50248"/>
                    </a:cubicBezTo>
                    <a:cubicBezTo>
                      <a:pt x="1771520" y="52023"/>
                      <a:pt x="1768533" y="51835"/>
                      <a:pt x="1766152" y="52629"/>
                    </a:cubicBezTo>
                    <a:cubicBezTo>
                      <a:pt x="1760164" y="70587"/>
                      <a:pt x="1768937" y="49148"/>
                      <a:pt x="1756627" y="64535"/>
                    </a:cubicBezTo>
                    <a:cubicBezTo>
                      <a:pt x="1755059" y="66495"/>
                      <a:pt x="1755786" y="69698"/>
                      <a:pt x="1754245" y="71679"/>
                    </a:cubicBezTo>
                    <a:cubicBezTo>
                      <a:pt x="1745460" y="82975"/>
                      <a:pt x="1742365" y="84363"/>
                      <a:pt x="1732814" y="90729"/>
                    </a:cubicBezTo>
                    <a:cubicBezTo>
                      <a:pt x="1731227" y="93110"/>
                      <a:pt x="1730537" y="96453"/>
                      <a:pt x="1728052" y="97873"/>
                    </a:cubicBezTo>
                    <a:cubicBezTo>
                      <a:pt x="1724538" y="99881"/>
                      <a:pt x="1717955" y="96634"/>
                      <a:pt x="1716145" y="100254"/>
                    </a:cubicBezTo>
                    <a:cubicBezTo>
                      <a:pt x="1691460" y="149623"/>
                      <a:pt x="1727079" y="119437"/>
                      <a:pt x="1701858" y="138354"/>
                    </a:cubicBezTo>
                    <a:cubicBezTo>
                      <a:pt x="1700270" y="144704"/>
                      <a:pt x="1699526" y="151327"/>
                      <a:pt x="1697095" y="157404"/>
                    </a:cubicBezTo>
                    <a:cubicBezTo>
                      <a:pt x="1695508" y="161373"/>
                      <a:pt x="1694069" y="165404"/>
                      <a:pt x="1692333" y="169310"/>
                    </a:cubicBezTo>
                    <a:cubicBezTo>
                      <a:pt x="1690891" y="172554"/>
                      <a:pt x="1688968" y="175572"/>
                      <a:pt x="1687570" y="178835"/>
                    </a:cubicBezTo>
                    <a:cubicBezTo>
                      <a:pt x="1684504" y="185988"/>
                      <a:pt x="1685693" y="188483"/>
                      <a:pt x="1680427" y="195504"/>
                    </a:cubicBezTo>
                    <a:cubicBezTo>
                      <a:pt x="1677733" y="199096"/>
                      <a:pt x="1674077" y="201854"/>
                      <a:pt x="1670902" y="205029"/>
                    </a:cubicBezTo>
                    <a:cubicBezTo>
                      <a:pt x="1670140" y="208076"/>
                      <a:pt x="1667845" y="218285"/>
                      <a:pt x="1666139" y="221698"/>
                    </a:cubicBezTo>
                    <a:cubicBezTo>
                      <a:pt x="1656904" y="240171"/>
                      <a:pt x="1664985" y="218022"/>
                      <a:pt x="1658995" y="235986"/>
                    </a:cubicBezTo>
                    <a:cubicBezTo>
                      <a:pt x="1658201" y="240748"/>
                      <a:pt x="1659173" y="246179"/>
                      <a:pt x="1656614" y="250273"/>
                    </a:cubicBezTo>
                    <a:cubicBezTo>
                      <a:pt x="1654733" y="253283"/>
                      <a:pt x="1649599" y="252526"/>
                      <a:pt x="1647089" y="255036"/>
                    </a:cubicBezTo>
                    <a:cubicBezTo>
                      <a:pt x="1645314" y="256811"/>
                      <a:pt x="1646636" y="260572"/>
                      <a:pt x="1644708" y="262179"/>
                    </a:cubicBezTo>
                    <a:cubicBezTo>
                      <a:pt x="1641424" y="264915"/>
                      <a:pt x="1636708" y="265206"/>
                      <a:pt x="1632802" y="266942"/>
                    </a:cubicBezTo>
                    <a:cubicBezTo>
                      <a:pt x="1609487" y="277304"/>
                      <a:pt x="1641221" y="266810"/>
                      <a:pt x="1597083" y="278848"/>
                    </a:cubicBezTo>
                    <a:cubicBezTo>
                      <a:pt x="1594702" y="280436"/>
                      <a:pt x="1589939" y="280749"/>
                      <a:pt x="1589939" y="283611"/>
                    </a:cubicBezTo>
                    <a:cubicBezTo>
                      <a:pt x="1589939" y="286473"/>
                      <a:pt x="1595198" y="286219"/>
                      <a:pt x="1597083" y="288373"/>
                    </a:cubicBezTo>
                    <a:cubicBezTo>
                      <a:pt x="1600852" y="292681"/>
                      <a:pt x="1603433" y="297898"/>
                      <a:pt x="1606608" y="302661"/>
                    </a:cubicBezTo>
                    <a:lnTo>
                      <a:pt x="1611370" y="309804"/>
                    </a:lnTo>
                    <a:cubicBezTo>
                      <a:pt x="1605020" y="310598"/>
                      <a:pt x="1597645" y="308636"/>
                      <a:pt x="1592320" y="312186"/>
                    </a:cubicBezTo>
                    <a:cubicBezTo>
                      <a:pt x="1588953" y="314431"/>
                      <a:pt x="1593134" y="321607"/>
                      <a:pt x="1589939" y="324092"/>
                    </a:cubicBezTo>
                    <a:cubicBezTo>
                      <a:pt x="1584772" y="328110"/>
                      <a:pt x="1570889" y="328854"/>
                      <a:pt x="1570889" y="328854"/>
                    </a:cubicBezTo>
                    <a:cubicBezTo>
                      <a:pt x="1567714" y="330442"/>
                      <a:pt x="1564091" y="331344"/>
                      <a:pt x="1561364" y="333617"/>
                    </a:cubicBezTo>
                    <a:cubicBezTo>
                      <a:pt x="1559166" y="335449"/>
                      <a:pt x="1557882" y="338201"/>
                      <a:pt x="1556602" y="340761"/>
                    </a:cubicBezTo>
                    <a:cubicBezTo>
                      <a:pt x="1553553" y="346858"/>
                      <a:pt x="1551167" y="364390"/>
                      <a:pt x="1549458" y="366954"/>
                    </a:cubicBezTo>
                    <a:cubicBezTo>
                      <a:pt x="1547643" y="369677"/>
                      <a:pt x="1543080" y="368437"/>
                      <a:pt x="1539933" y="369336"/>
                    </a:cubicBezTo>
                    <a:cubicBezTo>
                      <a:pt x="1537519" y="370026"/>
                      <a:pt x="1535170" y="370923"/>
                      <a:pt x="1532789" y="371717"/>
                    </a:cubicBezTo>
                    <a:cubicBezTo>
                      <a:pt x="1530408" y="374098"/>
                      <a:pt x="1527316" y="375937"/>
                      <a:pt x="1525645" y="378861"/>
                    </a:cubicBezTo>
                    <a:cubicBezTo>
                      <a:pt x="1524021" y="381703"/>
                      <a:pt x="1524299" y="385281"/>
                      <a:pt x="1523264" y="388386"/>
                    </a:cubicBezTo>
                    <a:cubicBezTo>
                      <a:pt x="1521912" y="392441"/>
                      <a:pt x="1520089" y="396323"/>
                      <a:pt x="1518502" y="400292"/>
                    </a:cubicBezTo>
                    <a:cubicBezTo>
                      <a:pt x="1517708" y="405848"/>
                      <a:pt x="1517733" y="411585"/>
                      <a:pt x="1516120" y="416961"/>
                    </a:cubicBezTo>
                    <a:cubicBezTo>
                      <a:pt x="1514269" y="423130"/>
                      <a:pt x="1507757" y="426524"/>
                      <a:pt x="1504214" y="431248"/>
                    </a:cubicBezTo>
                    <a:cubicBezTo>
                      <a:pt x="1501437" y="434951"/>
                      <a:pt x="1499847" y="439451"/>
                      <a:pt x="1497070" y="443154"/>
                    </a:cubicBezTo>
                    <a:cubicBezTo>
                      <a:pt x="1495050" y="445848"/>
                      <a:pt x="1492083" y="447711"/>
                      <a:pt x="1489927" y="450298"/>
                    </a:cubicBezTo>
                    <a:cubicBezTo>
                      <a:pt x="1484047" y="457354"/>
                      <a:pt x="1487075" y="458323"/>
                      <a:pt x="1478020" y="462204"/>
                    </a:cubicBezTo>
                    <a:cubicBezTo>
                      <a:pt x="1467347" y="466778"/>
                      <a:pt x="1470613" y="462337"/>
                      <a:pt x="1461352" y="466967"/>
                    </a:cubicBezTo>
                    <a:cubicBezTo>
                      <a:pt x="1458792" y="468247"/>
                      <a:pt x="1456589" y="470142"/>
                      <a:pt x="1454208" y="471729"/>
                    </a:cubicBezTo>
                    <a:cubicBezTo>
                      <a:pt x="1452620" y="474110"/>
                      <a:pt x="1451826" y="477285"/>
                      <a:pt x="1449445" y="478873"/>
                    </a:cubicBezTo>
                    <a:cubicBezTo>
                      <a:pt x="1446722" y="480688"/>
                      <a:pt x="1443193" y="481254"/>
                      <a:pt x="1439920" y="481254"/>
                    </a:cubicBezTo>
                    <a:cubicBezTo>
                      <a:pt x="1431539" y="481254"/>
                      <a:pt x="1425855" y="478947"/>
                      <a:pt x="1418489" y="476492"/>
                    </a:cubicBezTo>
                    <a:cubicBezTo>
                      <a:pt x="1416108" y="474904"/>
                      <a:pt x="1413905" y="473009"/>
                      <a:pt x="1411345" y="471729"/>
                    </a:cubicBezTo>
                    <a:cubicBezTo>
                      <a:pt x="1409100" y="470607"/>
                      <a:pt x="1406381" y="470593"/>
                      <a:pt x="1404202" y="469348"/>
                    </a:cubicBezTo>
                    <a:cubicBezTo>
                      <a:pt x="1400756" y="467379"/>
                      <a:pt x="1397852" y="464585"/>
                      <a:pt x="1394677" y="462204"/>
                    </a:cubicBezTo>
                    <a:cubicBezTo>
                      <a:pt x="1390708" y="462998"/>
                      <a:pt x="1384689" y="461022"/>
                      <a:pt x="1382770" y="464586"/>
                    </a:cubicBezTo>
                    <a:cubicBezTo>
                      <a:pt x="1363773" y="499867"/>
                      <a:pt x="1393164" y="490130"/>
                      <a:pt x="1366102" y="495542"/>
                    </a:cubicBezTo>
                    <a:cubicBezTo>
                      <a:pt x="1345712" y="522727"/>
                      <a:pt x="1373363" y="480727"/>
                      <a:pt x="1363720" y="524117"/>
                    </a:cubicBezTo>
                    <a:cubicBezTo>
                      <a:pt x="1363010" y="527312"/>
                      <a:pt x="1357412" y="525895"/>
                      <a:pt x="1354195" y="526498"/>
                    </a:cubicBezTo>
                    <a:cubicBezTo>
                      <a:pt x="1311791" y="534449"/>
                      <a:pt x="1338581" y="528021"/>
                      <a:pt x="1316095" y="533642"/>
                    </a:cubicBezTo>
                    <a:cubicBezTo>
                      <a:pt x="1315301" y="536817"/>
                      <a:pt x="1316778" y="542018"/>
                      <a:pt x="1313714" y="543167"/>
                    </a:cubicBezTo>
                    <a:cubicBezTo>
                      <a:pt x="1308560" y="545100"/>
                      <a:pt x="1296109" y="540474"/>
                      <a:pt x="1289902" y="538404"/>
                    </a:cubicBezTo>
                    <a:cubicBezTo>
                      <a:pt x="1277196" y="519350"/>
                      <a:pt x="1293876" y="542380"/>
                      <a:pt x="1277995" y="526498"/>
                    </a:cubicBezTo>
                    <a:cubicBezTo>
                      <a:pt x="1275189" y="523692"/>
                      <a:pt x="1273435" y="519986"/>
                      <a:pt x="1270852" y="516973"/>
                    </a:cubicBezTo>
                    <a:cubicBezTo>
                      <a:pt x="1268660" y="514416"/>
                      <a:pt x="1265864" y="512416"/>
                      <a:pt x="1263708" y="509829"/>
                    </a:cubicBezTo>
                    <a:cubicBezTo>
                      <a:pt x="1257148" y="501958"/>
                      <a:pt x="1260010" y="502485"/>
                      <a:pt x="1254183" y="493161"/>
                    </a:cubicBezTo>
                    <a:cubicBezTo>
                      <a:pt x="1252080" y="489795"/>
                      <a:pt x="1249420" y="486811"/>
                      <a:pt x="1247039" y="483636"/>
                    </a:cubicBezTo>
                    <a:cubicBezTo>
                      <a:pt x="1244658" y="486811"/>
                      <a:pt x="1242944" y="490620"/>
                      <a:pt x="1239895" y="493161"/>
                    </a:cubicBezTo>
                    <a:cubicBezTo>
                      <a:pt x="1237967" y="494768"/>
                      <a:pt x="1234997" y="494420"/>
                      <a:pt x="1232752" y="495542"/>
                    </a:cubicBezTo>
                    <a:cubicBezTo>
                      <a:pt x="1230192" y="496822"/>
                      <a:pt x="1227989" y="498717"/>
                      <a:pt x="1225608" y="500304"/>
                    </a:cubicBezTo>
                    <a:cubicBezTo>
                      <a:pt x="1218613" y="521293"/>
                      <a:pt x="1229545" y="493365"/>
                      <a:pt x="1216083" y="512211"/>
                    </a:cubicBezTo>
                    <a:cubicBezTo>
                      <a:pt x="1213598" y="515689"/>
                      <a:pt x="1213585" y="520492"/>
                      <a:pt x="1211320" y="524117"/>
                    </a:cubicBezTo>
                    <a:cubicBezTo>
                      <a:pt x="1209535" y="526973"/>
                      <a:pt x="1205985" y="528420"/>
                      <a:pt x="1204177" y="531261"/>
                    </a:cubicBezTo>
                    <a:cubicBezTo>
                      <a:pt x="1200366" y="537251"/>
                      <a:pt x="1199672" y="545291"/>
                      <a:pt x="1194652" y="550311"/>
                    </a:cubicBezTo>
                    <a:cubicBezTo>
                      <a:pt x="1192271" y="552692"/>
                      <a:pt x="1190065" y="555263"/>
                      <a:pt x="1187508" y="557454"/>
                    </a:cubicBezTo>
                    <a:cubicBezTo>
                      <a:pt x="1184495" y="560037"/>
                      <a:pt x="1180789" y="561792"/>
                      <a:pt x="1177983" y="564598"/>
                    </a:cubicBezTo>
                    <a:cubicBezTo>
                      <a:pt x="1175959" y="566622"/>
                      <a:pt x="1174808" y="569361"/>
                      <a:pt x="1173220" y="571742"/>
                    </a:cubicBezTo>
                    <a:cubicBezTo>
                      <a:pt x="1168458" y="570948"/>
                      <a:pt x="1163557" y="570748"/>
                      <a:pt x="1158933" y="569361"/>
                    </a:cubicBezTo>
                    <a:cubicBezTo>
                      <a:pt x="1155533" y="568341"/>
                      <a:pt x="1152922" y="565100"/>
                      <a:pt x="1149408" y="564598"/>
                    </a:cubicBezTo>
                    <a:cubicBezTo>
                      <a:pt x="1146682" y="564208"/>
                      <a:pt x="1133499" y="571362"/>
                      <a:pt x="1132739" y="571742"/>
                    </a:cubicBezTo>
                    <a:cubicBezTo>
                      <a:pt x="1127977" y="570948"/>
                      <a:pt x="1121866" y="572775"/>
                      <a:pt x="1118452" y="569361"/>
                    </a:cubicBezTo>
                    <a:cubicBezTo>
                      <a:pt x="1115038" y="565947"/>
                      <a:pt x="1120608" y="556723"/>
                      <a:pt x="1116070" y="555073"/>
                    </a:cubicBezTo>
                    <a:cubicBezTo>
                      <a:pt x="1108463" y="552307"/>
                      <a:pt x="1100195" y="558248"/>
                      <a:pt x="1092258" y="559836"/>
                    </a:cubicBezTo>
                    <a:cubicBezTo>
                      <a:pt x="1093052" y="566980"/>
                      <a:pt x="1095821" y="574177"/>
                      <a:pt x="1094639" y="581267"/>
                    </a:cubicBezTo>
                    <a:cubicBezTo>
                      <a:pt x="1094085" y="584589"/>
                      <a:pt x="1089651" y="585824"/>
                      <a:pt x="1087495" y="588411"/>
                    </a:cubicBezTo>
                    <a:cubicBezTo>
                      <a:pt x="1085663" y="590609"/>
                      <a:pt x="1084320" y="593173"/>
                      <a:pt x="1082733" y="595554"/>
                    </a:cubicBezTo>
                    <a:cubicBezTo>
                      <a:pt x="1081939" y="608254"/>
                      <a:pt x="1083942" y="621446"/>
                      <a:pt x="1080352" y="633654"/>
                    </a:cubicBezTo>
                    <a:cubicBezTo>
                      <a:pt x="1079429" y="636794"/>
                      <a:pt x="1073754" y="634572"/>
                      <a:pt x="1070827" y="636036"/>
                    </a:cubicBezTo>
                    <a:cubicBezTo>
                      <a:pt x="1043025" y="649938"/>
                      <a:pt x="1070877" y="643513"/>
                      <a:pt x="1039870" y="647942"/>
                    </a:cubicBezTo>
                    <a:cubicBezTo>
                      <a:pt x="1035388" y="652425"/>
                      <a:pt x="1030614" y="656266"/>
                      <a:pt x="1027964" y="662229"/>
                    </a:cubicBezTo>
                    <a:cubicBezTo>
                      <a:pt x="1025925" y="666817"/>
                      <a:pt x="1026214" y="672501"/>
                      <a:pt x="1023202" y="676517"/>
                    </a:cubicBezTo>
                    <a:cubicBezTo>
                      <a:pt x="1020330" y="680347"/>
                      <a:pt x="1008288" y="682627"/>
                      <a:pt x="1004152" y="683661"/>
                    </a:cubicBezTo>
                    <a:cubicBezTo>
                      <a:pt x="1001771" y="682073"/>
                      <a:pt x="999032" y="680922"/>
                      <a:pt x="997008" y="678898"/>
                    </a:cubicBezTo>
                    <a:cubicBezTo>
                      <a:pt x="994984" y="676874"/>
                      <a:pt x="994444" y="673586"/>
                      <a:pt x="992245" y="671754"/>
                    </a:cubicBezTo>
                    <a:cubicBezTo>
                      <a:pt x="989518" y="669482"/>
                      <a:pt x="985802" y="668753"/>
                      <a:pt x="982720" y="666992"/>
                    </a:cubicBezTo>
                    <a:cubicBezTo>
                      <a:pt x="980235" y="665572"/>
                      <a:pt x="977958" y="663817"/>
                      <a:pt x="975577" y="662229"/>
                    </a:cubicBezTo>
                    <a:cubicBezTo>
                      <a:pt x="973196" y="664610"/>
                      <a:pt x="968909" y="666039"/>
                      <a:pt x="968433" y="669373"/>
                    </a:cubicBezTo>
                    <a:cubicBezTo>
                      <a:pt x="967931" y="672887"/>
                      <a:pt x="971434" y="675816"/>
                      <a:pt x="973195" y="678898"/>
                    </a:cubicBezTo>
                    <a:cubicBezTo>
                      <a:pt x="974615" y="681383"/>
                      <a:pt x="976441" y="683615"/>
                      <a:pt x="977958" y="686042"/>
                    </a:cubicBezTo>
                    <a:cubicBezTo>
                      <a:pt x="980411" y="689967"/>
                      <a:pt x="982721" y="693979"/>
                      <a:pt x="985102" y="697948"/>
                    </a:cubicBezTo>
                    <a:cubicBezTo>
                      <a:pt x="984308" y="701123"/>
                      <a:pt x="985728" y="706184"/>
                      <a:pt x="982720" y="707473"/>
                    </a:cubicBezTo>
                    <a:cubicBezTo>
                      <a:pt x="971418" y="712317"/>
                      <a:pt x="967448" y="703080"/>
                      <a:pt x="961289" y="697948"/>
                    </a:cubicBezTo>
                    <a:cubicBezTo>
                      <a:pt x="959090" y="696116"/>
                      <a:pt x="956526" y="694773"/>
                      <a:pt x="954145" y="693186"/>
                    </a:cubicBezTo>
                    <a:cubicBezTo>
                      <a:pt x="951764" y="694773"/>
                      <a:pt x="948790" y="695713"/>
                      <a:pt x="947002" y="697948"/>
                    </a:cubicBezTo>
                    <a:cubicBezTo>
                      <a:pt x="942446" y="703643"/>
                      <a:pt x="945496" y="708594"/>
                      <a:pt x="947002" y="714617"/>
                    </a:cubicBezTo>
                    <a:cubicBezTo>
                      <a:pt x="946088" y="720102"/>
                      <a:pt x="945169" y="730187"/>
                      <a:pt x="942239" y="736048"/>
                    </a:cubicBezTo>
                    <a:cubicBezTo>
                      <a:pt x="933004" y="754521"/>
                      <a:pt x="941085" y="732372"/>
                      <a:pt x="935095" y="750336"/>
                    </a:cubicBezTo>
                    <a:cubicBezTo>
                      <a:pt x="936683" y="754305"/>
                      <a:pt x="940462" y="758010"/>
                      <a:pt x="939858" y="762242"/>
                    </a:cubicBezTo>
                    <a:cubicBezTo>
                      <a:pt x="938599" y="771054"/>
                      <a:pt x="928435" y="765578"/>
                      <a:pt x="925570" y="764623"/>
                    </a:cubicBezTo>
                    <a:cubicBezTo>
                      <a:pt x="923189" y="763036"/>
                      <a:pt x="920215" y="762096"/>
                      <a:pt x="918427" y="759861"/>
                    </a:cubicBezTo>
                    <a:cubicBezTo>
                      <a:pt x="916859" y="757901"/>
                      <a:pt x="918426" y="753511"/>
                      <a:pt x="916045" y="752717"/>
                    </a:cubicBezTo>
                    <a:cubicBezTo>
                      <a:pt x="912205" y="751437"/>
                      <a:pt x="908108" y="754304"/>
                      <a:pt x="904139" y="755098"/>
                    </a:cubicBezTo>
                    <a:cubicBezTo>
                      <a:pt x="881217" y="772290"/>
                      <a:pt x="905832" y="758710"/>
                      <a:pt x="889852" y="752717"/>
                    </a:cubicBezTo>
                    <a:cubicBezTo>
                      <a:pt x="887517" y="751841"/>
                      <a:pt x="869959" y="756499"/>
                      <a:pt x="866039" y="757479"/>
                    </a:cubicBezTo>
                    <a:cubicBezTo>
                      <a:pt x="863658" y="756685"/>
                      <a:pt x="861371" y="754685"/>
                      <a:pt x="858895" y="755098"/>
                    </a:cubicBezTo>
                    <a:cubicBezTo>
                      <a:pt x="842991" y="757750"/>
                      <a:pt x="860028" y="770219"/>
                      <a:pt x="846989" y="778911"/>
                    </a:cubicBezTo>
                    <a:lnTo>
                      <a:pt x="839845" y="783673"/>
                    </a:lnTo>
                    <a:cubicBezTo>
                      <a:pt x="837464" y="786848"/>
                      <a:pt x="833263" y="789269"/>
                      <a:pt x="832702" y="793198"/>
                    </a:cubicBezTo>
                    <a:cubicBezTo>
                      <a:pt x="832297" y="796031"/>
                      <a:pt x="836337" y="797711"/>
                      <a:pt x="837464" y="800342"/>
                    </a:cubicBezTo>
                    <a:cubicBezTo>
                      <a:pt x="842046" y="811034"/>
                      <a:pt x="837589" y="807735"/>
                      <a:pt x="842227" y="817011"/>
                    </a:cubicBezTo>
                    <a:cubicBezTo>
                      <a:pt x="845542" y="823642"/>
                      <a:pt x="848866" y="826031"/>
                      <a:pt x="854133" y="831298"/>
                    </a:cubicBezTo>
                    <a:cubicBezTo>
                      <a:pt x="853339" y="837648"/>
                      <a:pt x="852897" y="844052"/>
                      <a:pt x="851752" y="850348"/>
                    </a:cubicBezTo>
                    <a:cubicBezTo>
                      <a:pt x="851303" y="852818"/>
                      <a:pt x="851145" y="855717"/>
                      <a:pt x="849370" y="857492"/>
                    </a:cubicBezTo>
                    <a:cubicBezTo>
                      <a:pt x="846860" y="860002"/>
                      <a:pt x="843020" y="860667"/>
                      <a:pt x="839845" y="862254"/>
                    </a:cubicBezTo>
                    <a:cubicBezTo>
                      <a:pt x="836670" y="861460"/>
                      <a:pt x="832222" y="862536"/>
                      <a:pt x="830320" y="859873"/>
                    </a:cubicBezTo>
                    <a:cubicBezTo>
                      <a:pt x="815476" y="839092"/>
                      <a:pt x="838784" y="849202"/>
                      <a:pt x="820795" y="843204"/>
                    </a:cubicBezTo>
                    <a:cubicBezTo>
                      <a:pt x="819208" y="840029"/>
                      <a:pt x="818543" y="836189"/>
                      <a:pt x="816033" y="833679"/>
                    </a:cubicBezTo>
                    <a:cubicBezTo>
                      <a:pt x="813523" y="831169"/>
                      <a:pt x="810030" y="829357"/>
                      <a:pt x="806508" y="828917"/>
                    </a:cubicBezTo>
                    <a:cubicBezTo>
                      <a:pt x="803190" y="828502"/>
                      <a:pt x="793459" y="832874"/>
                      <a:pt x="789839" y="833679"/>
                    </a:cubicBezTo>
                    <a:cubicBezTo>
                      <a:pt x="785126" y="834726"/>
                      <a:pt x="780314" y="835267"/>
                      <a:pt x="775552" y="836061"/>
                    </a:cubicBezTo>
                    <a:cubicBezTo>
                      <a:pt x="772377" y="837648"/>
                      <a:pt x="769528" y="841407"/>
                      <a:pt x="766027" y="840823"/>
                    </a:cubicBezTo>
                    <a:cubicBezTo>
                      <a:pt x="760748" y="839943"/>
                      <a:pt x="759380" y="822866"/>
                      <a:pt x="758883" y="821773"/>
                    </a:cubicBezTo>
                    <a:cubicBezTo>
                      <a:pt x="752060" y="806763"/>
                      <a:pt x="752992" y="808698"/>
                      <a:pt x="742214" y="805104"/>
                    </a:cubicBezTo>
                    <a:cubicBezTo>
                      <a:pt x="739807" y="808714"/>
                      <a:pt x="735070" y="814465"/>
                      <a:pt x="735070" y="819392"/>
                    </a:cubicBezTo>
                    <a:cubicBezTo>
                      <a:pt x="735070" y="821902"/>
                      <a:pt x="736658" y="824155"/>
                      <a:pt x="737452" y="826536"/>
                    </a:cubicBezTo>
                    <a:cubicBezTo>
                      <a:pt x="732681" y="829717"/>
                      <a:pt x="727257" y="834488"/>
                      <a:pt x="720783" y="833679"/>
                    </a:cubicBezTo>
                    <a:cubicBezTo>
                      <a:pt x="717063" y="833214"/>
                      <a:pt x="707467" y="826390"/>
                      <a:pt x="704114" y="824154"/>
                    </a:cubicBezTo>
                    <a:cubicBezTo>
                      <a:pt x="701733" y="824948"/>
                      <a:pt x="698930" y="824968"/>
                      <a:pt x="696970" y="826536"/>
                    </a:cubicBezTo>
                    <a:cubicBezTo>
                      <a:pt x="688941" y="832959"/>
                      <a:pt x="694757" y="833427"/>
                      <a:pt x="689827" y="840823"/>
                    </a:cubicBezTo>
                    <a:cubicBezTo>
                      <a:pt x="687959" y="843625"/>
                      <a:pt x="685760" y="846599"/>
                      <a:pt x="682683" y="847967"/>
                    </a:cubicBezTo>
                    <a:cubicBezTo>
                      <a:pt x="678271" y="849928"/>
                      <a:pt x="673158" y="849554"/>
                      <a:pt x="668395" y="850348"/>
                    </a:cubicBezTo>
                    <a:cubicBezTo>
                      <a:pt x="664031" y="863443"/>
                      <a:pt x="668636" y="851714"/>
                      <a:pt x="661252" y="864636"/>
                    </a:cubicBezTo>
                    <a:cubicBezTo>
                      <a:pt x="659491" y="867718"/>
                      <a:pt x="659605" y="872461"/>
                      <a:pt x="656489" y="874161"/>
                    </a:cubicBezTo>
                    <a:cubicBezTo>
                      <a:pt x="650065" y="877665"/>
                      <a:pt x="642202" y="877336"/>
                      <a:pt x="635058" y="878923"/>
                    </a:cubicBezTo>
                    <a:cubicBezTo>
                      <a:pt x="630295" y="877336"/>
                      <a:pt x="625613" y="875482"/>
                      <a:pt x="620770" y="874161"/>
                    </a:cubicBezTo>
                    <a:cubicBezTo>
                      <a:pt x="616865" y="873096"/>
                      <a:pt x="612378" y="873787"/>
                      <a:pt x="608864" y="871779"/>
                    </a:cubicBezTo>
                    <a:cubicBezTo>
                      <a:pt x="606379" y="870359"/>
                      <a:pt x="605689" y="867017"/>
                      <a:pt x="604102" y="864636"/>
                    </a:cubicBezTo>
                    <a:cubicBezTo>
                      <a:pt x="603308" y="867017"/>
                      <a:pt x="602410" y="869366"/>
                      <a:pt x="601720" y="871779"/>
                    </a:cubicBezTo>
                    <a:cubicBezTo>
                      <a:pt x="599948" y="877979"/>
                      <a:pt x="600014" y="883916"/>
                      <a:pt x="594577" y="888448"/>
                    </a:cubicBezTo>
                    <a:cubicBezTo>
                      <a:pt x="591850" y="890721"/>
                      <a:pt x="588227" y="891623"/>
                      <a:pt x="585052" y="893211"/>
                    </a:cubicBezTo>
                    <a:cubicBezTo>
                      <a:pt x="580289" y="892417"/>
                      <a:pt x="575477" y="891876"/>
                      <a:pt x="570764" y="890829"/>
                    </a:cubicBezTo>
                    <a:cubicBezTo>
                      <a:pt x="568314" y="890284"/>
                      <a:pt x="565188" y="890408"/>
                      <a:pt x="563620" y="888448"/>
                    </a:cubicBezTo>
                    <a:cubicBezTo>
                      <a:pt x="561576" y="885892"/>
                      <a:pt x="562033" y="882098"/>
                      <a:pt x="561239" y="878923"/>
                    </a:cubicBezTo>
                    <a:cubicBezTo>
                      <a:pt x="560356" y="864798"/>
                      <a:pt x="569069" y="841846"/>
                      <a:pt x="551714" y="836061"/>
                    </a:cubicBezTo>
                    <a:cubicBezTo>
                      <a:pt x="547134" y="834534"/>
                      <a:pt x="542189" y="834473"/>
                      <a:pt x="537427" y="833679"/>
                    </a:cubicBezTo>
                    <a:cubicBezTo>
                      <a:pt x="537294" y="834612"/>
                      <a:pt x="535815" y="857502"/>
                      <a:pt x="530283" y="859873"/>
                    </a:cubicBezTo>
                    <a:cubicBezTo>
                      <a:pt x="526563" y="861467"/>
                      <a:pt x="522346" y="858286"/>
                      <a:pt x="518377" y="857492"/>
                    </a:cubicBezTo>
                    <a:cubicBezTo>
                      <a:pt x="493501" y="840909"/>
                      <a:pt x="509802" y="847610"/>
                      <a:pt x="465989" y="850348"/>
                    </a:cubicBezTo>
                    <a:cubicBezTo>
                      <a:pt x="464402" y="853523"/>
                      <a:pt x="463737" y="857363"/>
                      <a:pt x="461227" y="859873"/>
                    </a:cubicBezTo>
                    <a:cubicBezTo>
                      <a:pt x="453011" y="868089"/>
                      <a:pt x="428697" y="866553"/>
                      <a:pt x="423127" y="867017"/>
                    </a:cubicBezTo>
                    <a:cubicBezTo>
                      <a:pt x="419952" y="868604"/>
                      <a:pt x="416112" y="869269"/>
                      <a:pt x="413602" y="871779"/>
                    </a:cubicBezTo>
                    <a:cubicBezTo>
                      <a:pt x="411827" y="873554"/>
                      <a:pt x="412612" y="876834"/>
                      <a:pt x="411220" y="878923"/>
                    </a:cubicBezTo>
                    <a:cubicBezTo>
                      <a:pt x="408984" y="882277"/>
                      <a:pt x="397681" y="891821"/>
                      <a:pt x="394552" y="893211"/>
                    </a:cubicBezTo>
                    <a:cubicBezTo>
                      <a:pt x="390853" y="894855"/>
                      <a:pt x="386614" y="894798"/>
                      <a:pt x="382645" y="895592"/>
                    </a:cubicBezTo>
                    <a:cubicBezTo>
                      <a:pt x="378676" y="897179"/>
                      <a:pt x="374794" y="899002"/>
                      <a:pt x="370739" y="900354"/>
                    </a:cubicBezTo>
                    <a:cubicBezTo>
                      <a:pt x="367634" y="901389"/>
                      <a:pt x="363677" y="900581"/>
                      <a:pt x="361214" y="902736"/>
                    </a:cubicBezTo>
                    <a:cubicBezTo>
                      <a:pt x="356907" y="906505"/>
                      <a:pt x="351689" y="917023"/>
                      <a:pt x="351689" y="917023"/>
                    </a:cubicBezTo>
                    <a:cubicBezTo>
                      <a:pt x="345940" y="913191"/>
                      <a:pt x="339806" y="908394"/>
                      <a:pt x="332639" y="907498"/>
                    </a:cubicBezTo>
                    <a:cubicBezTo>
                      <a:pt x="330148" y="907187"/>
                      <a:pt x="327876" y="909085"/>
                      <a:pt x="325495" y="909879"/>
                    </a:cubicBezTo>
                    <a:cubicBezTo>
                      <a:pt x="323114" y="912260"/>
                      <a:pt x="321547" y="915958"/>
                      <a:pt x="318352" y="917023"/>
                    </a:cubicBezTo>
                    <a:cubicBezTo>
                      <a:pt x="310567" y="919618"/>
                      <a:pt x="310235" y="910025"/>
                      <a:pt x="306445" y="907498"/>
                    </a:cubicBezTo>
                    <a:cubicBezTo>
                      <a:pt x="303722" y="905683"/>
                      <a:pt x="300095" y="905911"/>
                      <a:pt x="296920" y="905117"/>
                    </a:cubicBezTo>
                    <a:cubicBezTo>
                      <a:pt x="294539" y="903529"/>
                      <a:pt x="292337" y="901634"/>
                      <a:pt x="289777" y="900354"/>
                    </a:cubicBezTo>
                    <a:cubicBezTo>
                      <a:pt x="287532" y="899231"/>
                      <a:pt x="284240" y="896045"/>
                      <a:pt x="282633" y="897973"/>
                    </a:cubicBezTo>
                    <a:cubicBezTo>
                      <a:pt x="278933" y="902412"/>
                      <a:pt x="279458" y="909086"/>
                      <a:pt x="277870" y="914642"/>
                    </a:cubicBezTo>
                    <a:cubicBezTo>
                      <a:pt x="273108" y="913848"/>
                      <a:pt x="267775" y="914656"/>
                      <a:pt x="263583" y="912261"/>
                    </a:cubicBezTo>
                    <a:cubicBezTo>
                      <a:pt x="251885" y="905576"/>
                      <a:pt x="272106" y="901483"/>
                      <a:pt x="254058" y="907498"/>
                    </a:cubicBezTo>
                    <a:cubicBezTo>
                      <a:pt x="252700" y="911574"/>
                      <a:pt x="250872" y="919148"/>
                      <a:pt x="246914" y="921786"/>
                    </a:cubicBezTo>
                    <a:cubicBezTo>
                      <a:pt x="244191" y="923601"/>
                      <a:pt x="240564" y="923373"/>
                      <a:pt x="237389" y="924167"/>
                    </a:cubicBezTo>
                    <a:cubicBezTo>
                      <a:pt x="233519" y="923614"/>
                      <a:pt x="216813" y="921812"/>
                      <a:pt x="211195" y="919404"/>
                    </a:cubicBezTo>
                    <a:cubicBezTo>
                      <a:pt x="208565" y="918277"/>
                      <a:pt x="206858" y="915203"/>
                      <a:pt x="204052" y="914642"/>
                    </a:cubicBezTo>
                    <a:cubicBezTo>
                      <a:pt x="194680" y="912768"/>
                      <a:pt x="185002" y="913055"/>
                      <a:pt x="175477" y="912261"/>
                    </a:cubicBezTo>
                    <a:cubicBezTo>
                      <a:pt x="172302" y="910673"/>
                      <a:pt x="169276" y="908744"/>
                      <a:pt x="165952" y="907498"/>
                    </a:cubicBezTo>
                    <a:cubicBezTo>
                      <a:pt x="162888" y="906349"/>
                      <a:pt x="159269" y="906741"/>
                      <a:pt x="156427" y="905117"/>
                    </a:cubicBezTo>
                    <a:cubicBezTo>
                      <a:pt x="153503" y="903446"/>
                      <a:pt x="151664" y="900354"/>
                      <a:pt x="149283" y="897973"/>
                    </a:cubicBezTo>
                    <a:cubicBezTo>
                      <a:pt x="148489" y="905117"/>
                      <a:pt x="150711" y="913309"/>
                      <a:pt x="146902" y="919404"/>
                    </a:cubicBezTo>
                    <a:cubicBezTo>
                      <a:pt x="138687" y="932548"/>
                      <a:pt x="129841" y="934616"/>
                      <a:pt x="118327" y="938454"/>
                    </a:cubicBezTo>
                    <a:cubicBezTo>
                      <a:pt x="116739" y="940835"/>
                      <a:pt x="112659" y="942883"/>
                      <a:pt x="113564" y="945598"/>
                    </a:cubicBezTo>
                    <a:cubicBezTo>
                      <a:pt x="114819" y="949363"/>
                      <a:pt x="120548" y="949693"/>
                      <a:pt x="123089" y="952742"/>
                    </a:cubicBezTo>
                    <a:cubicBezTo>
                      <a:pt x="124696" y="954670"/>
                      <a:pt x="124347" y="957641"/>
                      <a:pt x="125470" y="959886"/>
                    </a:cubicBezTo>
                    <a:cubicBezTo>
                      <a:pt x="128784" y="966514"/>
                      <a:pt x="132113" y="968909"/>
                      <a:pt x="137377" y="974173"/>
                    </a:cubicBezTo>
                    <a:cubicBezTo>
                      <a:pt x="138964" y="985286"/>
                      <a:pt x="137970" y="997088"/>
                      <a:pt x="142139" y="1007511"/>
                    </a:cubicBezTo>
                    <a:cubicBezTo>
                      <a:pt x="143354" y="1010550"/>
                      <a:pt x="149108" y="1007848"/>
                      <a:pt x="151664" y="1009892"/>
                    </a:cubicBezTo>
                    <a:cubicBezTo>
                      <a:pt x="153624" y="1011460"/>
                      <a:pt x="153251" y="1014655"/>
                      <a:pt x="154045" y="1017036"/>
                    </a:cubicBezTo>
                    <a:cubicBezTo>
                      <a:pt x="152458" y="1020211"/>
                      <a:pt x="150681" y="1023298"/>
                      <a:pt x="149283" y="1026561"/>
                    </a:cubicBezTo>
                    <a:cubicBezTo>
                      <a:pt x="148294" y="1028868"/>
                      <a:pt x="149261" y="1032846"/>
                      <a:pt x="146902" y="1033704"/>
                    </a:cubicBezTo>
                    <a:cubicBezTo>
                      <a:pt x="139405" y="1036430"/>
                      <a:pt x="131027" y="1035292"/>
                      <a:pt x="123089" y="1036086"/>
                    </a:cubicBezTo>
                    <a:cubicBezTo>
                      <a:pt x="122295" y="1038467"/>
                      <a:pt x="121252" y="1040779"/>
                      <a:pt x="120708" y="1043229"/>
                    </a:cubicBezTo>
                    <a:cubicBezTo>
                      <a:pt x="117941" y="1055681"/>
                      <a:pt x="121624" y="1057700"/>
                      <a:pt x="111183" y="1064661"/>
                    </a:cubicBezTo>
                    <a:cubicBezTo>
                      <a:pt x="109094" y="1066053"/>
                      <a:pt x="106420" y="1066248"/>
                      <a:pt x="104039" y="1067042"/>
                    </a:cubicBezTo>
                    <a:cubicBezTo>
                      <a:pt x="99277" y="1066248"/>
                      <a:pt x="94486" y="1065608"/>
                      <a:pt x="89752" y="1064661"/>
                    </a:cubicBezTo>
                    <a:cubicBezTo>
                      <a:pt x="86543" y="1064019"/>
                      <a:pt x="82541" y="1064593"/>
                      <a:pt x="80227" y="1062279"/>
                    </a:cubicBezTo>
                    <a:cubicBezTo>
                      <a:pt x="77913" y="1059965"/>
                      <a:pt x="79660" y="1055477"/>
                      <a:pt x="77845" y="1052754"/>
                    </a:cubicBezTo>
                    <a:cubicBezTo>
                      <a:pt x="76258" y="1050373"/>
                      <a:pt x="73083" y="1049579"/>
                      <a:pt x="70702" y="1047992"/>
                    </a:cubicBezTo>
                    <a:cubicBezTo>
                      <a:pt x="65146" y="1048786"/>
                      <a:pt x="58399" y="1050373"/>
                      <a:pt x="54033" y="1050373"/>
                    </a:cubicBezTo>
                    <a:cubicBezTo>
                      <a:pt x="49667" y="1050373"/>
                      <a:pt x="48477" y="1044023"/>
                      <a:pt x="44508" y="1047992"/>
                    </a:cubicBezTo>
                    <a:cubicBezTo>
                      <a:pt x="40539" y="1051961"/>
                      <a:pt x="32205" y="1067439"/>
                      <a:pt x="30221" y="1074186"/>
                    </a:cubicBezTo>
                    <a:cubicBezTo>
                      <a:pt x="28237" y="1080933"/>
                      <a:pt x="33793" y="1085298"/>
                      <a:pt x="32602" y="1088473"/>
                    </a:cubicBezTo>
                    <a:cubicBezTo>
                      <a:pt x="31411" y="1091648"/>
                      <a:pt x="26252" y="1091648"/>
                      <a:pt x="23077" y="1093236"/>
                    </a:cubicBezTo>
                    <a:cubicBezTo>
                      <a:pt x="21489" y="1095617"/>
                      <a:pt x="3362" y="1095709"/>
                      <a:pt x="1645" y="1097998"/>
                    </a:cubicBezTo>
                    <a:cubicBezTo>
                      <a:pt x="-4128" y="1105695"/>
                      <a:pt x="6804" y="1115064"/>
                      <a:pt x="11170" y="1121811"/>
                    </a:cubicBezTo>
                    <a:cubicBezTo>
                      <a:pt x="15536" y="1128558"/>
                      <a:pt x="27839" y="1138479"/>
                      <a:pt x="27839" y="1138479"/>
                    </a:cubicBezTo>
                    <a:cubicBezTo>
                      <a:pt x="27045" y="1154354"/>
                      <a:pt x="29824" y="1170821"/>
                      <a:pt x="25458" y="1186104"/>
                    </a:cubicBezTo>
                    <a:cubicBezTo>
                      <a:pt x="24346" y="1189996"/>
                      <a:pt x="14188" y="1184489"/>
                      <a:pt x="13552" y="1188486"/>
                    </a:cubicBezTo>
                  </a:path>
                </a:pathLst>
              </a:custGeom>
              <a:noFill/>
              <a:ln w="19050" cap="flat" cmpd="sng" algn="ctr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40" name="任意多边形 39"/>
              <p:cNvSpPr/>
              <p:nvPr/>
            </p:nvSpPr>
            <p:spPr>
              <a:xfrm>
                <a:off x="395828" y="168757"/>
                <a:ext cx="1477326" cy="1537095"/>
              </a:xfrm>
              <a:custGeom>
                <a:avLst/>
                <a:gdLst>
                  <a:gd name="connsiteX0" fmla="*/ 1476375 w 1476375"/>
                  <a:gd name="connsiteY0" fmla="*/ 821531 h 1536109"/>
                  <a:gd name="connsiteX1" fmla="*/ 1476375 w 1476375"/>
                  <a:gd name="connsiteY1" fmla="*/ 821531 h 1536109"/>
                  <a:gd name="connsiteX2" fmla="*/ 1464468 w 1476375"/>
                  <a:gd name="connsiteY2" fmla="*/ 840581 h 1536109"/>
                  <a:gd name="connsiteX3" fmla="*/ 1459706 w 1476375"/>
                  <a:gd name="connsiteY3" fmla="*/ 854869 h 1536109"/>
                  <a:gd name="connsiteX4" fmla="*/ 1447800 w 1476375"/>
                  <a:gd name="connsiteY4" fmla="*/ 878681 h 1536109"/>
                  <a:gd name="connsiteX5" fmla="*/ 1426368 w 1476375"/>
                  <a:gd name="connsiteY5" fmla="*/ 881062 h 1536109"/>
                  <a:gd name="connsiteX6" fmla="*/ 1416843 w 1476375"/>
                  <a:gd name="connsiteY6" fmla="*/ 883444 h 1536109"/>
                  <a:gd name="connsiteX7" fmla="*/ 1407318 w 1476375"/>
                  <a:gd name="connsiteY7" fmla="*/ 902494 h 1536109"/>
                  <a:gd name="connsiteX8" fmla="*/ 1390650 w 1476375"/>
                  <a:gd name="connsiteY8" fmla="*/ 921544 h 1536109"/>
                  <a:gd name="connsiteX9" fmla="*/ 1385887 w 1476375"/>
                  <a:gd name="connsiteY9" fmla="*/ 928687 h 1536109"/>
                  <a:gd name="connsiteX10" fmla="*/ 1373981 w 1476375"/>
                  <a:gd name="connsiteY10" fmla="*/ 933450 h 1536109"/>
                  <a:gd name="connsiteX11" fmla="*/ 1366837 w 1476375"/>
                  <a:gd name="connsiteY11" fmla="*/ 938212 h 1536109"/>
                  <a:gd name="connsiteX12" fmla="*/ 1359693 w 1476375"/>
                  <a:gd name="connsiteY12" fmla="*/ 940594 h 1536109"/>
                  <a:gd name="connsiteX13" fmla="*/ 1350168 w 1476375"/>
                  <a:gd name="connsiteY13" fmla="*/ 945356 h 1536109"/>
                  <a:gd name="connsiteX14" fmla="*/ 1343025 w 1476375"/>
                  <a:gd name="connsiteY14" fmla="*/ 981075 h 1536109"/>
                  <a:gd name="connsiteX15" fmla="*/ 1335881 w 1476375"/>
                  <a:gd name="connsiteY15" fmla="*/ 983456 h 1536109"/>
                  <a:gd name="connsiteX16" fmla="*/ 1321593 w 1476375"/>
                  <a:gd name="connsiteY16" fmla="*/ 995362 h 1536109"/>
                  <a:gd name="connsiteX17" fmla="*/ 1295400 w 1476375"/>
                  <a:gd name="connsiteY17" fmla="*/ 1004887 h 1536109"/>
                  <a:gd name="connsiteX18" fmla="*/ 1283493 w 1476375"/>
                  <a:gd name="connsiteY18" fmla="*/ 1014412 h 1536109"/>
                  <a:gd name="connsiteX19" fmla="*/ 1276350 w 1476375"/>
                  <a:gd name="connsiteY19" fmla="*/ 1012031 h 1536109"/>
                  <a:gd name="connsiteX20" fmla="*/ 1271587 w 1476375"/>
                  <a:gd name="connsiteY20" fmla="*/ 995362 h 1536109"/>
                  <a:gd name="connsiteX21" fmla="*/ 1269206 w 1476375"/>
                  <a:gd name="connsiteY21" fmla="*/ 981075 h 1536109"/>
                  <a:gd name="connsiteX22" fmla="*/ 1252537 w 1476375"/>
                  <a:gd name="connsiteY22" fmla="*/ 983456 h 1536109"/>
                  <a:gd name="connsiteX23" fmla="*/ 1254918 w 1476375"/>
                  <a:gd name="connsiteY23" fmla="*/ 1014412 h 1536109"/>
                  <a:gd name="connsiteX24" fmla="*/ 1250156 w 1476375"/>
                  <a:gd name="connsiteY24" fmla="*/ 1026319 h 1536109"/>
                  <a:gd name="connsiteX25" fmla="*/ 1250156 w 1476375"/>
                  <a:gd name="connsiteY25" fmla="*/ 1069181 h 1536109"/>
                  <a:gd name="connsiteX26" fmla="*/ 1245393 w 1476375"/>
                  <a:gd name="connsiteY26" fmla="*/ 1078706 h 1536109"/>
                  <a:gd name="connsiteX27" fmla="*/ 1235868 w 1476375"/>
                  <a:gd name="connsiteY27" fmla="*/ 1083469 h 1536109"/>
                  <a:gd name="connsiteX28" fmla="*/ 1238250 w 1476375"/>
                  <a:gd name="connsiteY28" fmla="*/ 1095375 h 1536109"/>
                  <a:gd name="connsiteX29" fmla="*/ 1247775 w 1476375"/>
                  <a:gd name="connsiteY29" fmla="*/ 1100137 h 1536109"/>
                  <a:gd name="connsiteX30" fmla="*/ 1240631 w 1476375"/>
                  <a:gd name="connsiteY30" fmla="*/ 1128712 h 1536109"/>
                  <a:gd name="connsiteX31" fmla="*/ 1245393 w 1476375"/>
                  <a:gd name="connsiteY31" fmla="*/ 1143000 h 1536109"/>
                  <a:gd name="connsiteX32" fmla="*/ 1235868 w 1476375"/>
                  <a:gd name="connsiteY32" fmla="*/ 1181100 h 1536109"/>
                  <a:gd name="connsiteX33" fmla="*/ 1235868 w 1476375"/>
                  <a:gd name="connsiteY33" fmla="*/ 1197769 h 1536109"/>
                  <a:gd name="connsiteX34" fmla="*/ 1238250 w 1476375"/>
                  <a:gd name="connsiteY34" fmla="*/ 1204912 h 1536109"/>
                  <a:gd name="connsiteX35" fmla="*/ 1264443 w 1476375"/>
                  <a:gd name="connsiteY35" fmla="*/ 1209675 h 1536109"/>
                  <a:gd name="connsiteX36" fmla="*/ 1266825 w 1476375"/>
                  <a:gd name="connsiteY36" fmla="*/ 1219200 h 1536109"/>
                  <a:gd name="connsiteX37" fmla="*/ 1264443 w 1476375"/>
                  <a:gd name="connsiteY37" fmla="*/ 1235869 h 1536109"/>
                  <a:gd name="connsiteX38" fmla="*/ 1276350 w 1476375"/>
                  <a:gd name="connsiteY38" fmla="*/ 1243012 h 1536109"/>
                  <a:gd name="connsiteX39" fmla="*/ 1276350 w 1476375"/>
                  <a:gd name="connsiteY39" fmla="*/ 1283494 h 1536109"/>
                  <a:gd name="connsiteX40" fmla="*/ 1273968 w 1476375"/>
                  <a:gd name="connsiteY40" fmla="*/ 1290637 h 1536109"/>
                  <a:gd name="connsiteX41" fmla="*/ 1266825 w 1476375"/>
                  <a:gd name="connsiteY41" fmla="*/ 1293019 h 1536109"/>
                  <a:gd name="connsiteX42" fmla="*/ 1262062 w 1476375"/>
                  <a:gd name="connsiteY42" fmla="*/ 1300162 h 1536109"/>
                  <a:gd name="connsiteX43" fmla="*/ 1271587 w 1476375"/>
                  <a:gd name="connsiteY43" fmla="*/ 1314450 h 1536109"/>
                  <a:gd name="connsiteX44" fmla="*/ 1281112 w 1476375"/>
                  <a:gd name="connsiteY44" fmla="*/ 1321594 h 1536109"/>
                  <a:gd name="connsiteX45" fmla="*/ 1285875 w 1476375"/>
                  <a:gd name="connsiteY45" fmla="*/ 1328737 h 1536109"/>
                  <a:gd name="connsiteX46" fmla="*/ 1281112 w 1476375"/>
                  <a:gd name="connsiteY46" fmla="*/ 1335881 h 1536109"/>
                  <a:gd name="connsiteX47" fmla="*/ 1278731 w 1476375"/>
                  <a:gd name="connsiteY47" fmla="*/ 1347787 h 1536109"/>
                  <a:gd name="connsiteX48" fmla="*/ 1259681 w 1476375"/>
                  <a:gd name="connsiteY48" fmla="*/ 1354931 h 1536109"/>
                  <a:gd name="connsiteX49" fmla="*/ 1250156 w 1476375"/>
                  <a:gd name="connsiteY49" fmla="*/ 1412081 h 1536109"/>
                  <a:gd name="connsiteX50" fmla="*/ 1226343 w 1476375"/>
                  <a:gd name="connsiteY50" fmla="*/ 1416844 h 1536109"/>
                  <a:gd name="connsiteX51" fmla="*/ 1197768 w 1476375"/>
                  <a:gd name="connsiteY51" fmla="*/ 1419225 h 1536109"/>
                  <a:gd name="connsiteX52" fmla="*/ 1178718 w 1476375"/>
                  <a:gd name="connsiteY52" fmla="*/ 1428750 h 1536109"/>
                  <a:gd name="connsiteX53" fmla="*/ 1176337 w 1476375"/>
                  <a:gd name="connsiteY53" fmla="*/ 1435894 h 1536109"/>
                  <a:gd name="connsiteX54" fmla="*/ 1147762 w 1476375"/>
                  <a:gd name="connsiteY54" fmla="*/ 1445419 h 1536109"/>
                  <a:gd name="connsiteX55" fmla="*/ 1140618 w 1476375"/>
                  <a:gd name="connsiteY55" fmla="*/ 1450181 h 1536109"/>
                  <a:gd name="connsiteX56" fmla="*/ 1126331 w 1476375"/>
                  <a:gd name="connsiteY56" fmla="*/ 1447800 h 1536109"/>
                  <a:gd name="connsiteX57" fmla="*/ 1119187 w 1476375"/>
                  <a:gd name="connsiteY57" fmla="*/ 1433512 h 1536109"/>
                  <a:gd name="connsiteX58" fmla="*/ 1123950 w 1476375"/>
                  <a:gd name="connsiteY58" fmla="*/ 1423987 h 1536109"/>
                  <a:gd name="connsiteX59" fmla="*/ 1126331 w 1476375"/>
                  <a:gd name="connsiteY59" fmla="*/ 1416844 h 1536109"/>
                  <a:gd name="connsiteX60" fmla="*/ 1131093 w 1476375"/>
                  <a:gd name="connsiteY60" fmla="*/ 1409700 h 1536109"/>
                  <a:gd name="connsiteX61" fmla="*/ 1109662 w 1476375"/>
                  <a:gd name="connsiteY61" fmla="*/ 1393031 h 1536109"/>
                  <a:gd name="connsiteX62" fmla="*/ 1100137 w 1476375"/>
                  <a:gd name="connsiteY62" fmla="*/ 1395412 h 1536109"/>
                  <a:gd name="connsiteX63" fmla="*/ 1085850 w 1476375"/>
                  <a:gd name="connsiteY63" fmla="*/ 1404937 h 1536109"/>
                  <a:gd name="connsiteX64" fmla="*/ 1042987 w 1476375"/>
                  <a:gd name="connsiteY64" fmla="*/ 1412081 h 1536109"/>
                  <a:gd name="connsiteX65" fmla="*/ 1026318 w 1476375"/>
                  <a:gd name="connsiteY65" fmla="*/ 1435894 h 1536109"/>
                  <a:gd name="connsiteX66" fmla="*/ 1012031 w 1476375"/>
                  <a:gd name="connsiteY66" fmla="*/ 1438275 h 1536109"/>
                  <a:gd name="connsiteX67" fmla="*/ 1004887 w 1476375"/>
                  <a:gd name="connsiteY67" fmla="*/ 1440656 h 1536109"/>
                  <a:gd name="connsiteX68" fmla="*/ 988218 w 1476375"/>
                  <a:gd name="connsiteY68" fmla="*/ 1452562 h 1536109"/>
                  <a:gd name="connsiteX69" fmla="*/ 981075 w 1476375"/>
                  <a:gd name="connsiteY69" fmla="*/ 1454944 h 1536109"/>
                  <a:gd name="connsiteX70" fmla="*/ 976312 w 1476375"/>
                  <a:gd name="connsiteY70" fmla="*/ 1466850 h 1536109"/>
                  <a:gd name="connsiteX71" fmla="*/ 969168 w 1476375"/>
                  <a:gd name="connsiteY71" fmla="*/ 1469231 h 1536109"/>
                  <a:gd name="connsiteX72" fmla="*/ 954881 w 1476375"/>
                  <a:gd name="connsiteY72" fmla="*/ 1483519 h 1536109"/>
                  <a:gd name="connsiteX73" fmla="*/ 947737 w 1476375"/>
                  <a:gd name="connsiteY73" fmla="*/ 1488281 h 1536109"/>
                  <a:gd name="connsiteX74" fmla="*/ 938212 w 1476375"/>
                  <a:gd name="connsiteY74" fmla="*/ 1519237 h 1536109"/>
                  <a:gd name="connsiteX75" fmla="*/ 921543 w 1476375"/>
                  <a:gd name="connsiteY75" fmla="*/ 1526381 h 1536109"/>
                  <a:gd name="connsiteX76" fmla="*/ 914400 w 1476375"/>
                  <a:gd name="connsiteY76" fmla="*/ 1524000 h 1536109"/>
                  <a:gd name="connsiteX77" fmla="*/ 900112 w 1476375"/>
                  <a:gd name="connsiteY77" fmla="*/ 1521619 h 1536109"/>
                  <a:gd name="connsiteX78" fmla="*/ 890587 w 1476375"/>
                  <a:gd name="connsiteY78" fmla="*/ 1519237 h 1536109"/>
                  <a:gd name="connsiteX79" fmla="*/ 873918 w 1476375"/>
                  <a:gd name="connsiteY79" fmla="*/ 1528762 h 1536109"/>
                  <a:gd name="connsiteX80" fmla="*/ 869156 w 1476375"/>
                  <a:gd name="connsiteY80" fmla="*/ 1535906 h 1536109"/>
                  <a:gd name="connsiteX81" fmla="*/ 862012 w 1476375"/>
                  <a:gd name="connsiteY81" fmla="*/ 1533525 h 1536109"/>
                  <a:gd name="connsiteX82" fmla="*/ 854868 w 1476375"/>
                  <a:gd name="connsiteY82" fmla="*/ 1526381 h 1536109"/>
                  <a:gd name="connsiteX83" fmla="*/ 847725 w 1476375"/>
                  <a:gd name="connsiteY83" fmla="*/ 1521619 h 1536109"/>
                  <a:gd name="connsiteX84" fmla="*/ 835818 w 1476375"/>
                  <a:gd name="connsiteY84" fmla="*/ 1478756 h 1536109"/>
                  <a:gd name="connsiteX85" fmla="*/ 842962 w 1476375"/>
                  <a:gd name="connsiteY85" fmla="*/ 1471612 h 1536109"/>
                  <a:gd name="connsiteX86" fmla="*/ 857250 w 1476375"/>
                  <a:gd name="connsiteY86" fmla="*/ 1438275 h 1536109"/>
                  <a:gd name="connsiteX87" fmla="*/ 864393 w 1476375"/>
                  <a:gd name="connsiteY87" fmla="*/ 1433512 h 1536109"/>
                  <a:gd name="connsiteX88" fmla="*/ 869156 w 1476375"/>
                  <a:gd name="connsiteY88" fmla="*/ 1414462 h 1536109"/>
                  <a:gd name="connsiteX89" fmla="*/ 871537 w 1476375"/>
                  <a:gd name="connsiteY89" fmla="*/ 1407319 h 1536109"/>
                  <a:gd name="connsiteX90" fmla="*/ 881062 w 1476375"/>
                  <a:gd name="connsiteY90" fmla="*/ 1402556 h 1536109"/>
                  <a:gd name="connsiteX91" fmla="*/ 890587 w 1476375"/>
                  <a:gd name="connsiteY91" fmla="*/ 1395412 h 1536109"/>
                  <a:gd name="connsiteX92" fmla="*/ 890587 w 1476375"/>
                  <a:gd name="connsiteY92" fmla="*/ 1366837 h 1536109"/>
                  <a:gd name="connsiteX93" fmla="*/ 885825 w 1476375"/>
                  <a:gd name="connsiteY93" fmla="*/ 1359694 h 1536109"/>
                  <a:gd name="connsiteX94" fmla="*/ 876300 w 1476375"/>
                  <a:gd name="connsiteY94" fmla="*/ 1335881 h 1536109"/>
                  <a:gd name="connsiteX95" fmla="*/ 869156 w 1476375"/>
                  <a:gd name="connsiteY95" fmla="*/ 1333500 h 1536109"/>
                  <a:gd name="connsiteX96" fmla="*/ 862012 w 1476375"/>
                  <a:gd name="connsiteY96" fmla="*/ 1285875 h 1536109"/>
                  <a:gd name="connsiteX97" fmla="*/ 859631 w 1476375"/>
                  <a:gd name="connsiteY97" fmla="*/ 1276350 h 1536109"/>
                  <a:gd name="connsiteX98" fmla="*/ 852487 w 1476375"/>
                  <a:gd name="connsiteY98" fmla="*/ 1254919 h 1536109"/>
                  <a:gd name="connsiteX99" fmla="*/ 840581 w 1476375"/>
                  <a:gd name="connsiteY99" fmla="*/ 1257300 h 1536109"/>
                  <a:gd name="connsiteX100" fmla="*/ 838200 w 1476375"/>
                  <a:gd name="connsiteY100" fmla="*/ 1266825 h 1536109"/>
                  <a:gd name="connsiteX101" fmla="*/ 835818 w 1476375"/>
                  <a:gd name="connsiteY101" fmla="*/ 1273969 h 1536109"/>
                  <a:gd name="connsiteX102" fmla="*/ 828675 w 1476375"/>
                  <a:gd name="connsiteY102" fmla="*/ 1278731 h 1536109"/>
                  <a:gd name="connsiteX103" fmla="*/ 826293 w 1476375"/>
                  <a:gd name="connsiteY103" fmla="*/ 1285875 h 1536109"/>
                  <a:gd name="connsiteX104" fmla="*/ 781050 w 1476375"/>
                  <a:gd name="connsiteY104" fmla="*/ 1278731 h 1536109"/>
                  <a:gd name="connsiteX105" fmla="*/ 778668 w 1476375"/>
                  <a:gd name="connsiteY105" fmla="*/ 1264444 h 1536109"/>
                  <a:gd name="connsiteX106" fmla="*/ 738187 w 1476375"/>
                  <a:gd name="connsiteY106" fmla="*/ 1271587 h 1536109"/>
                  <a:gd name="connsiteX107" fmla="*/ 731043 w 1476375"/>
                  <a:gd name="connsiteY107" fmla="*/ 1290637 h 1536109"/>
                  <a:gd name="connsiteX108" fmla="*/ 723900 w 1476375"/>
                  <a:gd name="connsiteY108" fmla="*/ 1297781 h 1536109"/>
                  <a:gd name="connsiteX109" fmla="*/ 726281 w 1476375"/>
                  <a:gd name="connsiteY109" fmla="*/ 1312069 h 1536109"/>
                  <a:gd name="connsiteX110" fmla="*/ 731043 w 1476375"/>
                  <a:gd name="connsiteY110" fmla="*/ 1319212 h 1536109"/>
                  <a:gd name="connsiteX111" fmla="*/ 614362 w 1476375"/>
                  <a:gd name="connsiteY111" fmla="*/ 1350169 h 1536109"/>
                  <a:gd name="connsiteX112" fmla="*/ 607218 w 1476375"/>
                  <a:gd name="connsiteY112" fmla="*/ 1357312 h 1536109"/>
                  <a:gd name="connsiteX113" fmla="*/ 600075 w 1476375"/>
                  <a:gd name="connsiteY113" fmla="*/ 1359694 h 1536109"/>
                  <a:gd name="connsiteX114" fmla="*/ 573881 w 1476375"/>
                  <a:gd name="connsiteY114" fmla="*/ 1373981 h 1536109"/>
                  <a:gd name="connsiteX115" fmla="*/ 564356 w 1476375"/>
                  <a:gd name="connsiteY115" fmla="*/ 1376362 h 1536109"/>
                  <a:gd name="connsiteX116" fmla="*/ 550068 w 1476375"/>
                  <a:gd name="connsiteY116" fmla="*/ 1381125 h 1536109"/>
                  <a:gd name="connsiteX117" fmla="*/ 540543 w 1476375"/>
                  <a:gd name="connsiteY117" fmla="*/ 1390650 h 1536109"/>
                  <a:gd name="connsiteX118" fmla="*/ 531018 w 1476375"/>
                  <a:gd name="connsiteY118" fmla="*/ 1397794 h 1536109"/>
                  <a:gd name="connsiteX119" fmla="*/ 528637 w 1476375"/>
                  <a:gd name="connsiteY119" fmla="*/ 1407319 h 1536109"/>
                  <a:gd name="connsiteX120" fmla="*/ 507206 w 1476375"/>
                  <a:gd name="connsiteY120" fmla="*/ 1419225 h 1536109"/>
                  <a:gd name="connsiteX121" fmla="*/ 500062 w 1476375"/>
                  <a:gd name="connsiteY121" fmla="*/ 1423987 h 1536109"/>
                  <a:gd name="connsiteX122" fmla="*/ 492918 w 1476375"/>
                  <a:gd name="connsiteY122" fmla="*/ 1421606 h 1536109"/>
                  <a:gd name="connsiteX123" fmla="*/ 485775 w 1476375"/>
                  <a:gd name="connsiteY123" fmla="*/ 1404937 h 1536109"/>
                  <a:gd name="connsiteX124" fmla="*/ 476250 w 1476375"/>
                  <a:gd name="connsiteY124" fmla="*/ 1402556 h 1536109"/>
                  <a:gd name="connsiteX125" fmla="*/ 452437 w 1476375"/>
                  <a:gd name="connsiteY125" fmla="*/ 1412081 h 1536109"/>
                  <a:gd name="connsiteX126" fmla="*/ 442912 w 1476375"/>
                  <a:gd name="connsiteY126" fmla="*/ 1407319 h 1536109"/>
                  <a:gd name="connsiteX127" fmla="*/ 438150 w 1476375"/>
                  <a:gd name="connsiteY127" fmla="*/ 1400175 h 1536109"/>
                  <a:gd name="connsiteX128" fmla="*/ 397668 w 1476375"/>
                  <a:gd name="connsiteY128" fmla="*/ 1402556 h 1536109"/>
                  <a:gd name="connsiteX129" fmla="*/ 381000 w 1476375"/>
                  <a:gd name="connsiteY129" fmla="*/ 1407319 h 1536109"/>
                  <a:gd name="connsiteX130" fmla="*/ 373856 w 1476375"/>
                  <a:gd name="connsiteY130" fmla="*/ 1404937 h 1536109"/>
                  <a:gd name="connsiteX131" fmla="*/ 383381 w 1476375"/>
                  <a:gd name="connsiteY131" fmla="*/ 1400175 h 1536109"/>
                  <a:gd name="connsiteX132" fmla="*/ 361950 w 1476375"/>
                  <a:gd name="connsiteY132" fmla="*/ 1390650 h 1536109"/>
                  <a:gd name="connsiteX133" fmla="*/ 354806 w 1476375"/>
                  <a:gd name="connsiteY133" fmla="*/ 1383506 h 1536109"/>
                  <a:gd name="connsiteX134" fmla="*/ 342900 w 1476375"/>
                  <a:gd name="connsiteY134" fmla="*/ 1369219 h 1536109"/>
                  <a:gd name="connsiteX135" fmla="*/ 340518 w 1476375"/>
                  <a:gd name="connsiteY135" fmla="*/ 1362075 h 1536109"/>
                  <a:gd name="connsiteX136" fmla="*/ 352425 w 1476375"/>
                  <a:gd name="connsiteY136" fmla="*/ 1352550 h 1536109"/>
                  <a:gd name="connsiteX137" fmla="*/ 361950 w 1476375"/>
                  <a:gd name="connsiteY137" fmla="*/ 1350169 h 1536109"/>
                  <a:gd name="connsiteX138" fmla="*/ 366712 w 1476375"/>
                  <a:gd name="connsiteY138" fmla="*/ 1333500 h 1536109"/>
                  <a:gd name="connsiteX139" fmla="*/ 364331 w 1476375"/>
                  <a:gd name="connsiteY139" fmla="*/ 1309687 h 1536109"/>
                  <a:gd name="connsiteX140" fmla="*/ 359568 w 1476375"/>
                  <a:gd name="connsiteY140" fmla="*/ 1302544 h 1536109"/>
                  <a:gd name="connsiteX141" fmla="*/ 357187 w 1476375"/>
                  <a:gd name="connsiteY141" fmla="*/ 1271587 h 1536109"/>
                  <a:gd name="connsiteX142" fmla="*/ 354806 w 1476375"/>
                  <a:gd name="connsiteY142" fmla="*/ 1264444 h 1536109"/>
                  <a:gd name="connsiteX143" fmla="*/ 352425 w 1476375"/>
                  <a:gd name="connsiteY143" fmla="*/ 1254919 h 1536109"/>
                  <a:gd name="connsiteX144" fmla="*/ 359568 w 1476375"/>
                  <a:gd name="connsiteY144" fmla="*/ 1252537 h 1536109"/>
                  <a:gd name="connsiteX145" fmla="*/ 357187 w 1476375"/>
                  <a:gd name="connsiteY145" fmla="*/ 1245394 h 1536109"/>
                  <a:gd name="connsiteX146" fmla="*/ 373856 w 1476375"/>
                  <a:gd name="connsiteY146" fmla="*/ 1238250 h 1536109"/>
                  <a:gd name="connsiteX147" fmla="*/ 366712 w 1476375"/>
                  <a:gd name="connsiteY147" fmla="*/ 1231106 h 1536109"/>
                  <a:gd name="connsiteX148" fmla="*/ 359568 w 1476375"/>
                  <a:gd name="connsiteY148" fmla="*/ 1228725 h 1536109"/>
                  <a:gd name="connsiteX149" fmla="*/ 357187 w 1476375"/>
                  <a:gd name="connsiteY149" fmla="*/ 1221581 h 1536109"/>
                  <a:gd name="connsiteX150" fmla="*/ 361950 w 1476375"/>
                  <a:gd name="connsiteY150" fmla="*/ 1214437 h 1536109"/>
                  <a:gd name="connsiteX151" fmla="*/ 359568 w 1476375"/>
                  <a:gd name="connsiteY151" fmla="*/ 1185862 h 1536109"/>
                  <a:gd name="connsiteX152" fmla="*/ 357187 w 1476375"/>
                  <a:gd name="connsiteY152" fmla="*/ 1178719 h 1536109"/>
                  <a:gd name="connsiteX153" fmla="*/ 354806 w 1476375"/>
                  <a:gd name="connsiteY153" fmla="*/ 1166812 h 1536109"/>
                  <a:gd name="connsiteX154" fmla="*/ 373856 w 1476375"/>
                  <a:gd name="connsiteY154" fmla="*/ 1154906 h 1536109"/>
                  <a:gd name="connsiteX155" fmla="*/ 376237 w 1476375"/>
                  <a:gd name="connsiteY155" fmla="*/ 1147762 h 1536109"/>
                  <a:gd name="connsiteX156" fmla="*/ 378618 w 1476375"/>
                  <a:gd name="connsiteY156" fmla="*/ 1133475 h 1536109"/>
                  <a:gd name="connsiteX157" fmla="*/ 390525 w 1476375"/>
                  <a:gd name="connsiteY157" fmla="*/ 1131094 h 1536109"/>
                  <a:gd name="connsiteX158" fmla="*/ 390525 w 1476375"/>
                  <a:gd name="connsiteY158" fmla="*/ 1104900 h 1536109"/>
                  <a:gd name="connsiteX159" fmla="*/ 383381 w 1476375"/>
                  <a:gd name="connsiteY159" fmla="*/ 1100137 h 1536109"/>
                  <a:gd name="connsiteX160" fmla="*/ 385762 w 1476375"/>
                  <a:gd name="connsiteY160" fmla="*/ 1069181 h 1536109"/>
                  <a:gd name="connsiteX161" fmla="*/ 400050 w 1476375"/>
                  <a:gd name="connsiteY161" fmla="*/ 1066800 h 1536109"/>
                  <a:gd name="connsiteX162" fmla="*/ 402431 w 1476375"/>
                  <a:gd name="connsiteY162" fmla="*/ 1059656 h 1536109"/>
                  <a:gd name="connsiteX163" fmla="*/ 407193 w 1476375"/>
                  <a:gd name="connsiteY163" fmla="*/ 1050131 h 1536109"/>
                  <a:gd name="connsiteX164" fmla="*/ 397668 w 1476375"/>
                  <a:gd name="connsiteY164" fmla="*/ 1033462 h 1536109"/>
                  <a:gd name="connsiteX165" fmla="*/ 390525 w 1476375"/>
                  <a:gd name="connsiteY165" fmla="*/ 1031081 h 1536109"/>
                  <a:gd name="connsiteX166" fmla="*/ 409575 w 1476375"/>
                  <a:gd name="connsiteY166" fmla="*/ 1016794 h 1536109"/>
                  <a:gd name="connsiteX167" fmla="*/ 411956 w 1476375"/>
                  <a:gd name="connsiteY167" fmla="*/ 1002506 h 1536109"/>
                  <a:gd name="connsiteX168" fmla="*/ 416718 w 1476375"/>
                  <a:gd name="connsiteY168" fmla="*/ 992981 h 1536109"/>
                  <a:gd name="connsiteX169" fmla="*/ 419100 w 1476375"/>
                  <a:gd name="connsiteY169" fmla="*/ 985837 h 1536109"/>
                  <a:gd name="connsiteX170" fmla="*/ 416718 w 1476375"/>
                  <a:gd name="connsiteY170" fmla="*/ 976312 h 1536109"/>
                  <a:gd name="connsiteX171" fmla="*/ 414337 w 1476375"/>
                  <a:gd name="connsiteY171" fmla="*/ 969169 h 1536109"/>
                  <a:gd name="connsiteX172" fmla="*/ 419100 w 1476375"/>
                  <a:gd name="connsiteY172" fmla="*/ 935831 h 1536109"/>
                  <a:gd name="connsiteX173" fmla="*/ 409575 w 1476375"/>
                  <a:gd name="connsiteY173" fmla="*/ 916781 h 1536109"/>
                  <a:gd name="connsiteX174" fmla="*/ 407193 w 1476375"/>
                  <a:gd name="connsiteY174" fmla="*/ 909637 h 1536109"/>
                  <a:gd name="connsiteX175" fmla="*/ 402431 w 1476375"/>
                  <a:gd name="connsiteY175" fmla="*/ 900112 h 1536109"/>
                  <a:gd name="connsiteX176" fmla="*/ 404812 w 1476375"/>
                  <a:gd name="connsiteY176" fmla="*/ 873919 h 1536109"/>
                  <a:gd name="connsiteX177" fmla="*/ 409575 w 1476375"/>
                  <a:gd name="connsiteY177" fmla="*/ 864394 h 1536109"/>
                  <a:gd name="connsiteX178" fmla="*/ 400050 w 1476375"/>
                  <a:gd name="connsiteY178" fmla="*/ 838200 h 1536109"/>
                  <a:gd name="connsiteX179" fmla="*/ 397668 w 1476375"/>
                  <a:gd name="connsiteY179" fmla="*/ 828675 h 1536109"/>
                  <a:gd name="connsiteX180" fmla="*/ 392906 w 1476375"/>
                  <a:gd name="connsiteY180" fmla="*/ 821531 h 1536109"/>
                  <a:gd name="connsiteX181" fmla="*/ 397668 w 1476375"/>
                  <a:gd name="connsiteY181" fmla="*/ 788194 h 1536109"/>
                  <a:gd name="connsiteX182" fmla="*/ 395287 w 1476375"/>
                  <a:gd name="connsiteY182" fmla="*/ 778669 h 1536109"/>
                  <a:gd name="connsiteX183" fmla="*/ 381000 w 1476375"/>
                  <a:gd name="connsiteY183" fmla="*/ 771525 h 1536109"/>
                  <a:gd name="connsiteX184" fmla="*/ 373856 w 1476375"/>
                  <a:gd name="connsiteY184" fmla="*/ 773906 h 1536109"/>
                  <a:gd name="connsiteX185" fmla="*/ 369093 w 1476375"/>
                  <a:gd name="connsiteY185" fmla="*/ 783431 h 1536109"/>
                  <a:gd name="connsiteX186" fmla="*/ 345281 w 1476375"/>
                  <a:gd name="connsiteY186" fmla="*/ 785812 h 1536109"/>
                  <a:gd name="connsiteX187" fmla="*/ 342900 w 1476375"/>
                  <a:gd name="connsiteY187" fmla="*/ 792956 h 1536109"/>
                  <a:gd name="connsiteX188" fmla="*/ 340518 w 1476375"/>
                  <a:gd name="connsiteY188" fmla="*/ 845344 h 1536109"/>
                  <a:gd name="connsiteX189" fmla="*/ 321468 w 1476375"/>
                  <a:gd name="connsiteY189" fmla="*/ 854869 h 1536109"/>
                  <a:gd name="connsiteX190" fmla="*/ 319087 w 1476375"/>
                  <a:gd name="connsiteY190" fmla="*/ 873919 h 1536109"/>
                  <a:gd name="connsiteX191" fmla="*/ 309562 w 1476375"/>
                  <a:gd name="connsiteY191" fmla="*/ 881062 h 1536109"/>
                  <a:gd name="connsiteX192" fmla="*/ 311943 w 1476375"/>
                  <a:gd name="connsiteY192" fmla="*/ 888206 h 1536109"/>
                  <a:gd name="connsiteX193" fmla="*/ 326231 w 1476375"/>
                  <a:gd name="connsiteY193" fmla="*/ 895350 h 1536109"/>
                  <a:gd name="connsiteX194" fmla="*/ 323850 w 1476375"/>
                  <a:gd name="connsiteY194" fmla="*/ 938212 h 1536109"/>
                  <a:gd name="connsiteX195" fmla="*/ 319087 w 1476375"/>
                  <a:gd name="connsiteY195" fmla="*/ 945356 h 1536109"/>
                  <a:gd name="connsiteX196" fmla="*/ 316706 w 1476375"/>
                  <a:gd name="connsiteY196" fmla="*/ 952500 h 1536109"/>
                  <a:gd name="connsiteX197" fmla="*/ 297656 w 1476375"/>
                  <a:gd name="connsiteY197" fmla="*/ 954881 h 1536109"/>
                  <a:gd name="connsiteX198" fmla="*/ 295275 w 1476375"/>
                  <a:gd name="connsiteY198" fmla="*/ 966787 h 1536109"/>
                  <a:gd name="connsiteX199" fmla="*/ 285750 w 1476375"/>
                  <a:gd name="connsiteY199" fmla="*/ 969169 h 1536109"/>
                  <a:gd name="connsiteX200" fmla="*/ 280987 w 1476375"/>
                  <a:gd name="connsiteY200" fmla="*/ 976312 h 1536109"/>
                  <a:gd name="connsiteX201" fmla="*/ 278606 w 1476375"/>
                  <a:gd name="connsiteY201" fmla="*/ 985837 h 1536109"/>
                  <a:gd name="connsiteX202" fmla="*/ 264318 w 1476375"/>
                  <a:gd name="connsiteY202" fmla="*/ 997744 h 1536109"/>
                  <a:gd name="connsiteX203" fmla="*/ 254793 w 1476375"/>
                  <a:gd name="connsiteY203" fmla="*/ 1014412 h 1536109"/>
                  <a:gd name="connsiteX204" fmla="*/ 252412 w 1476375"/>
                  <a:gd name="connsiteY204" fmla="*/ 1021556 h 1536109"/>
                  <a:gd name="connsiteX205" fmla="*/ 257175 w 1476375"/>
                  <a:gd name="connsiteY205" fmla="*/ 1031081 h 1536109"/>
                  <a:gd name="connsiteX206" fmla="*/ 257175 w 1476375"/>
                  <a:gd name="connsiteY206" fmla="*/ 1066800 h 1536109"/>
                  <a:gd name="connsiteX207" fmla="*/ 252412 w 1476375"/>
                  <a:gd name="connsiteY207" fmla="*/ 1078706 h 1536109"/>
                  <a:gd name="connsiteX208" fmla="*/ 238125 w 1476375"/>
                  <a:gd name="connsiteY208" fmla="*/ 1083469 h 1536109"/>
                  <a:gd name="connsiteX209" fmla="*/ 223837 w 1476375"/>
                  <a:gd name="connsiteY209" fmla="*/ 1102519 h 1536109"/>
                  <a:gd name="connsiteX210" fmla="*/ 209550 w 1476375"/>
                  <a:gd name="connsiteY210" fmla="*/ 1100137 h 1536109"/>
                  <a:gd name="connsiteX211" fmla="*/ 200025 w 1476375"/>
                  <a:gd name="connsiteY211" fmla="*/ 1047750 h 1536109"/>
                  <a:gd name="connsiteX212" fmla="*/ 185737 w 1476375"/>
                  <a:gd name="connsiteY212" fmla="*/ 1033462 h 1536109"/>
                  <a:gd name="connsiteX213" fmla="*/ 180975 w 1476375"/>
                  <a:gd name="connsiteY213" fmla="*/ 1019175 h 1536109"/>
                  <a:gd name="connsiteX214" fmla="*/ 173831 w 1476375"/>
                  <a:gd name="connsiteY214" fmla="*/ 1012031 h 1536109"/>
                  <a:gd name="connsiteX215" fmla="*/ 159543 w 1476375"/>
                  <a:gd name="connsiteY215" fmla="*/ 1007269 h 1536109"/>
                  <a:gd name="connsiteX216" fmla="*/ 161925 w 1476375"/>
                  <a:gd name="connsiteY216" fmla="*/ 997744 h 1536109"/>
                  <a:gd name="connsiteX217" fmla="*/ 164306 w 1476375"/>
                  <a:gd name="connsiteY217" fmla="*/ 990600 h 1536109"/>
                  <a:gd name="connsiteX218" fmla="*/ 159543 w 1476375"/>
                  <a:gd name="connsiteY218" fmla="*/ 969169 h 1536109"/>
                  <a:gd name="connsiteX219" fmla="*/ 154781 w 1476375"/>
                  <a:gd name="connsiteY219" fmla="*/ 962025 h 1536109"/>
                  <a:gd name="connsiteX220" fmla="*/ 147637 w 1476375"/>
                  <a:gd name="connsiteY220" fmla="*/ 947737 h 1536109"/>
                  <a:gd name="connsiteX221" fmla="*/ 138112 w 1476375"/>
                  <a:gd name="connsiteY221" fmla="*/ 938212 h 1536109"/>
                  <a:gd name="connsiteX222" fmla="*/ 116681 w 1476375"/>
                  <a:gd name="connsiteY222" fmla="*/ 916781 h 1536109"/>
                  <a:gd name="connsiteX223" fmla="*/ 116681 w 1476375"/>
                  <a:gd name="connsiteY223" fmla="*/ 900112 h 1536109"/>
                  <a:gd name="connsiteX224" fmla="*/ 111918 w 1476375"/>
                  <a:gd name="connsiteY224" fmla="*/ 873919 h 1536109"/>
                  <a:gd name="connsiteX225" fmla="*/ 107156 w 1476375"/>
                  <a:gd name="connsiteY225" fmla="*/ 866775 h 1536109"/>
                  <a:gd name="connsiteX226" fmla="*/ 100012 w 1476375"/>
                  <a:gd name="connsiteY226" fmla="*/ 862012 h 1536109"/>
                  <a:gd name="connsiteX227" fmla="*/ 95250 w 1476375"/>
                  <a:gd name="connsiteY227" fmla="*/ 814387 h 1536109"/>
                  <a:gd name="connsiteX228" fmla="*/ 90487 w 1476375"/>
                  <a:gd name="connsiteY228" fmla="*/ 807244 h 1536109"/>
                  <a:gd name="connsiteX229" fmla="*/ 78581 w 1476375"/>
                  <a:gd name="connsiteY229" fmla="*/ 785812 h 1536109"/>
                  <a:gd name="connsiteX230" fmla="*/ 76200 w 1476375"/>
                  <a:gd name="connsiteY230" fmla="*/ 778669 h 1536109"/>
                  <a:gd name="connsiteX231" fmla="*/ 61912 w 1476375"/>
                  <a:gd name="connsiteY231" fmla="*/ 752475 h 1536109"/>
                  <a:gd name="connsiteX232" fmla="*/ 69056 w 1476375"/>
                  <a:gd name="connsiteY232" fmla="*/ 750094 h 1536109"/>
                  <a:gd name="connsiteX233" fmla="*/ 80962 w 1476375"/>
                  <a:gd name="connsiteY233" fmla="*/ 735806 h 1536109"/>
                  <a:gd name="connsiteX234" fmla="*/ 76200 w 1476375"/>
                  <a:gd name="connsiteY234" fmla="*/ 681037 h 1536109"/>
                  <a:gd name="connsiteX235" fmla="*/ 69056 w 1476375"/>
                  <a:gd name="connsiteY235" fmla="*/ 671512 h 1536109"/>
                  <a:gd name="connsiteX236" fmla="*/ 64293 w 1476375"/>
                  <a:gd name="connsiteY236" fmla="*/ 654844 h 1536109"/>
                  <a:gd name="connsiteX237" fmla="*/ 66675 w 1476375"/>
                  <a:gd name="connsiteY237" fmla="*/ 614362 h 1536109"/>
                  <a:gd name="connsiteX238" fmla="*/ 76200 w 1476375"/>
                  <a:gd name="connsiteY238" fmla="*/ 604837 h 1536109"/>
                  <a:gd name="connsiteX239" fmla="*/ 66675 w 1476375"/>
                  <a:gd name="connsiteY239" fmla="*/ 578644 h 1536109"/>
                  <a:gd name="connsiteX240" fmla="*/ 59531 w 1476375"/>
                  <a:gd name="connsiteY240" fmla="*/ 571500 h 1536109"/>
                  <a:gd name="connsiteX241" fmla="*/ 45243 w 1476375"/>
                  <a:gd name="connsiteY241" fmla="*/ 569119 h 1536109"/>
                  <a:gd name="connsiteX242" fmla="*/ 42862 w 1476375"/>
                  <a:gd name="connsiteY242" fmla="*/ 559594 h 1536109"/>
                  <a:gd name="connsiteX243" fmla="*/ 30956 w 1476375"/>
                  <a:gd name="connsiteY243" fmla="*/ 519112 h 1536109"/>
                  <a:gd name="connsiteX244" fmla="*/ 28575 w 1476375"/>
                  <a:gd name="connsiteY244" fmla="*/ 511969 h 1536109"/>
                  <a:gd name="connsiteX245" fmla="*/ 21431 w 1476375"/>
                  <a:gd name="connsiteY245" fmla="*/ 504825 h 1536109"/>
                  <a:gd name="connsiteX246" fmla="*/ 14287 w 1476375"/>
                  <a:gd name="connsiteY246" fmla="*/ 495300 h 1536109"/>
                  <a:gd name="connsiteX247" fmla="*/ 11906 w 1476375"/>
                  <a:gd name="connsiteY247" fmla="*/ 481012 h 1536109"/>
                  <a:gd name="connsiteX248" fmla="*/ 7143 w 1476375"/>
                  <a:gd name="connsiteY248" fmla="*/ 457200 h 1536109"/>
                  <a:gd name="connsiteX249" fmla="*/ 14287 w 1476375"/>
                  <a:gd name="connsiteY249" fmla="*/ 383381 h 1536109"/>
                  <a:gd name="connsiteX250" fmla="*/ 7143 w 1476375"/>
                  <a:gd name="connsiteY250" fmla="*/ 373856 h 1536109"/>
                  <a:gd name="connsiteX251" fmla="*/ 7143 w 1476375"/>
                  <a:gd name="connsiteY251" fmla="*/ 304800 h 1536109"/>
                  <a:gd name="connsiteX252" fmla="*/ 9525 w 1476375"/>
                  <a:gd name="connsiteY252" fmla="*/ 292894 h 1536109"/>
                  <a:gd name="connsiteX253" fmla="*/ 14287 w 1476375"/>
                  <a:gd name="connsiteY253" fmla="*/ 283369 h 1536109"/>
                  <a:gd name="connsiteX254" fmla="*/ 21431 w 1476375"/>
                  <a:gd name="connsiteY254" fmla="*/ 266700 h 1536109"/>
                  <a:gd name="connsiteX255" fmla="*/ 23812 w 1476375"/>
                  <a:gd name="connsiteY255" fmla="*/ 242887 h 1536109"/>
                  <a:gd name="connsiteX256" fmla="*/ 19050 w 1476375"/>
                  <a:gd name="connsiteY256" fmla="*/ 171450 h 1536109"/>
                  <a:gd name="connsiteX257" fmla="*/ 21431 w 1476375"/>
                  <a:gd name="connsiteY257" fmla="*/ 142875 h 1536109"/>
                  <a:gd name="connsiteX258" fmla="*/ 14287 w 1476375"/>
                  <a:gd name="connsiteY258" fmla="*/ 138112 h 1536109"/>
                  <a:gd name="connsiteX259" fmla="*/ 0 w 1476375"/>
                  <a:gd name="connsiteY259" fmla="*/ 128587 h 1536109"/>
                  <a:gd name="connsiteX260" fmla="*/ 9525 w 1476375"/>
                  <a:gd name="connsiteY260" fmla="*/ 114300 h 1536109"/>
                  <a:gd name="connsiteX261" fmla="*/ 11906 w 1476375"/>
                  <a:gd name="connsiteY261" fmla="*/ 107156 h 1536109"/>
                  <a:gd name="connsiteX262" fmla="*/ 16668 w 1476375"/>
                  <a:gd name="connsiteY262" fmla="*/ 66675 h 1536109"/>
                  <a:gd name="connsiteX263" fmla="*/ 21431 w 1476375"/>
                  <a:gd name="connsiteY263" fmla="*/ 57150 h 1536109"/>
                  <a:gd name="connsiteX264" fmla="*/ 19050 w 1476375"/>
                  <a:gd name="connsiteY264" fmla="*/ 50006 h 1536109"/>
                  <a:gd name="connsiteX265" fmla="*/ 14287 w 1476375"/>
                  <a:gd name="connsiteY265" fmla="*/ 42862 h 1536109"/>
                  <a:gd name="connsiteX266" fmla="*/ 9525 w 1476375"/>
                  <a:gd name="connsiteY266" fmla="*/ 0 h 1536109"/>
                  <a:gd name="connsiteX267" fmla="*/ 9525 w 1476375"/>
                  <a:gd name="connsiteY267" fmla="*/ 0 h 1536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476375" h="1536109">
                    <a:moveTo>
                      <a:pt x="1476375" y="821531"/>
                    </a:moveTo>
                    <a:lnTo>
                      <a:pt x="1476375" y="821531"/>
                    </a:lnTo>
                    <a:cubicBezTo>
                      <a:pt x="1472406" y="827881"/>
                      <a:pt x="1467817" y="833883"/>
                      <a:pt x="1464468" y="840581"/>
                    </a:cubicBezTo>
                    <a:cubicBezTo>
                      <a:pt x="1462223" y="845071"/>
                      <a:pt x="1460924" y="849999"/>
                      <a:pt x="1459706" y="854869"/>
                    </a:cubicBezTo>
                    <a:cubicBezTo>
                      <a:pt x="1457449" y="863896"/>
                      <a:pt x="1458990" y="875884"/>
                      <a:pt x="1447800" y="878681"/>
                    </a:cubicBezTo>
                    <a:cubicBezTo>
                      <a:pt x="1440827" y="880424"/>
                      <a:pt x="1433512" y="880268"/>
                      <a:pt x="1426368" y="881062"/>
                    </a:cubicBezTo>
                    <a:cubicBezTo>
                      <a:pt x="1423193" y="881856"/>
                      <a:pt x="1418745" y="880781"/>
                      <a:pt x="1416843" y="883444"/>
                    </a:cubicBezTo>
                    <a:cubicBezTo>
                      <a:pt x="1396104" y="912480"/>
                      <a:pt x="1429083" y="887983"/>
                      <a:pt x="1407318" y="902494"/>
                    </a:cubicBezTo>
                    <a:cubicBezTo>
                      <a:pt x="1386603" y="930116"/>
                      <a:pt x="1415288" y="892802"/>
                      <a:pt x="1390650" y="921544"/>
                    </a:cubicBezTo>
                    <a:cubicBezTo>
                      <a:pt x="1388787" y="923717"/>
                      <a:pt x="1388216" y="927024"/>
                      <a:pt x="1385887" y="928687"/>
                    </a:cubicBezTo>
                    <a:cubicBezTo>
                      <a:pt x="1382409" y="931171"/>
                      <a:pt x="1377804" y="931538"/>
                      <a:pt x="1373981" y="933450"/>
                    </a:cubicBezTo>
                    <a:cubicBezTo>
                      <a:pt x="1371421" y="934730"/>
                      <a:pt x="1369397" y="936932"/>
                      <a:pt x="1366837" y="938212"/>
                    </a:cubicBezTo>
                    <a:cubicBezTo>
                      <a:pt x="1364592" y="939335"/>
                      <a:pt x="1362000" y="939605"/>
                      <a:pt x="1359693" y="940594"/>
                    </a:cubicBezTo>
                    <a:cubicBezTo>
                      <a:pt x="1356430" y="941992"/>
                      <a:pt x="1353343" y="943769"/>
                      <a:pt x="1350168" y="945356"/>
                    </a:cubicBezTo>
                    <a:cubicBezTo>
                      <a:pt x="1349610" y="951491"/>
                      <a:pt x="1350839" y="973261"/>
                      <a:pt x="1343025" y="981075"/>
                    </a:cubicBezTo>
                    <a:cubicBezTo>
                      <a:pt x="1341250" y="982850"/>
                      <a:pt x="1338262" y="982662"/>
                      <a:pt x="1335881" y="983456"/>
                    </a:cubicBezTo>
                    <a:cubicBezTo>
                      <a:pt x="1331263" y="988074"/>
                      <a:pt x="1327673" y="992599"/>
                      <a:pt x="1321593" y="995362"/>
                    </a:cubicBezTo>
                    <a:cubicBezTo>
                      <a:pt x="1314234" y="998707"/>
                      <a:pt x="1303781" y="1002093"/>
                      <a:pt x="1295400" y="1004887"/>
                    </a:cubicBezTo>
                    <a:cubicBezTo>
                      <a:pt x="1291743" y="1010373"/>
                      <a:pt x="1291161" y="1014412"/>
                      <a:pt x="1283493" y="1014412"/>
                    </a:cubicBezTo>
                    <a:cubicBezTo>
                      <a:pt x="1280983" y="1014412"/>
                      <a:pt x="1278731" y="1012825"/>
                      <a:pt x="1276350" y="1012031"/>
                    </a:cubicBezTo>
                    <a:cubicBezTo>
                      <a:pt x="1274079" y="1005219"/>
                      <a:pt x="1273083" y="1002842"/>
                      <a:pt x="1271587" y="995362"/>
                    </a:cubicBezTo>
                    <a:cubicBezTo>
                      <a:pt x="1270640" y="990628"/>
                      <a:pt x="1270000" y="985837"/>
                      <a:pt x="1269206" y="981075"/>
                    </a:cubicBezTo>
                    <a:cubicBezTo>
                      <a:pt x="1263650" y="981869"/>
                      <a:pt x="1254748" y="978297"/>
                      <a:pt x="1252537" y="983456"/>
                    </a:cubicBezTo>
                    <a:cubicBezTo>
                      <a:pt x="1248460" y="992968"/>
                      <a:pt x="1255492" y="1004079"/>
                      <a:pt x="1254918" y="1014412"/>
                    </a:cubicBezTo>
                    <a:cubicBezTo>
                      <a:pt x="1254681" y="1018680"/>
                      <a:pt x="1251743" y="1022350"/>
                      <a:pt x="1250156" y="1026319"/>
                    </a:cubicBezTo>
                    <a:cubicBezTo>
                      <a:pt x="1251577" y="1043372"/>
                      <a:pt x="1254796" y="1053716"/>
                      <a:pt x="1250156" y="1069181"/>
                    </a:cubicBezTo>
                    <a:cubicBezTo>
                      <a:pt x="1249136" y="1072581"/>
                      <a:pt x="1247903" y="1076196"/>
                      <a:pt x="1245393" y="1078706"/>
                    </a:cubicBezTo>
                    <a:cubicBezTo>
                      <a:pt x="1242883" y="1081216"/>
                      <a:pt x="1239043" y="1081881"/>
                      <a:pt x="1235868" y="1083469"/>
                    </a:cubicBezTo>
                    <a:cubicBezTo>
                      <a:pt x="1236662" y="1087438"/>
                      <a:pt x="1235897" y="1092082"/>
                      <a:pt x="1238250" y="1095375"/>
                    </a:cubicBezTo>
                    <a:cubicBezTo>
                      <a:pt x="1240313" y="1098263"/>
                      <a:pt x="1246841" y="1096712"/>
                      <a:pt x="1247775" y="1100137"/>
                    </a:cubicBezTo>
                    <a:cubicBezTo>
                      <a:pt x="1251690" y="1114494"/>
                      <a:pt x="1246747" y="1119537"/>
                      <a:pt x="1240631" y="1128712"/>
                    </a:cubicBezTo>
                    <a:cubicBezTo>
                      <a:pt x="1233070" y="1151397"/>
                      <a:pt x="1241996" y="1117517"/>
                      <a:pt x="1245393" y="1143000"/>
                    </a:cubicBezTo>
                    <a:cubicBezTo>
                      <a:pt x="1248666" y="1167552"/>
                      <a:pt x="1246262" y="1167241"/>
                      <a:pt x="1235868" y="1181100"/>
                    </a:cubicBezTo>
                    <a:cubicBezTo>
                      <a:pt x="1232629" y="1190819"/>
                      <a:pt x="1232648" y="1186500"/>
                      <a:pt x="1235868" y="1197769"/>
                    </a:cubicBezTo>
                    <a:cubicBezTo>
                      <a:pt x="1236558" y="1200182"/>
                      <a:pt x="1235933" y="1203947"/>
                      <a:pt x="1238250" y="1204912"/>
                    </a:cubicBezTo>
                    <a:cubicBezTo>
                      <a:pt x="1246442" y="1208325"/>
                      <a:pt x="1255712" y="1208087"/>
                      <a:pt x="1264443" y="1209675"/>
                    </a:cubicBezTo>
                    <a:cubicBezTo>
                      <a:pt x="1265237" y="1212850"/>
                      <a:pt x="1267288" y="1215960"/>
                      <a:pt x="1266825" y="1219200"/>
                    </a:cubicBezTo>
                    <a:cubicBezTo>
                      <a:pt x="1265610" y="1227703"/>
                      <a:pt x="1255235" y="1225127"/>
                      <a:pt x="1264443" y="1235869"/>
                    </a:cubicBezTo>
                    <a:cubicBezTo>
                      <a:pt x="1267455" y="1239383"/>
                      <a:pt x="1272381" y="1240631"/>
                      <a:pt x="1276350" y="1243012"/>
                    </a:cubicBezTo>
                    <a:cubicBezTo>
                      <a:pt x="1281978" y="1259897"/>
                      <a:pt x="1280135" y="1251327"/>
                      <a:pt x="1276350" y="1283494"/>
                    </a:cubicBezTo>
                    <a:cubicBezTo>
                      <a:pt x="1276057" y="1285987"/>
                      <a:pt x="1275743" y="1288862"/>
                      <a:pt x="1273968" y="1290637"/>
                    </a:cubicBezTo>
                    <a:cubicBezTo>
                      <a:pt x="1272193" y="1292412"/>
                      <a:pt x="1269206" y="1292225"/>
                      <a:pt x="1266825" y="1293019"/>
                    </a:cubicBezTo>
                    <a:cubicBezTo>
                      <a:pt x="1265237" y="1295400"/>
                      <a:pt x="1262467" y="1297329"/>
                      <a:pt x="1262062" y="1300162"/>
                    </a:cubicBezTo>
                    <a:cubicBezTo>
                      <a:pt x="1260682" y="1309818"/>
                      <a:pt x="1265616" y="1310185"/>
                      <a:pt x="1271587" y="1314450"/>
                    </a:cubicBezTo>
                    <a:cubicBezTo>
                      <a:pt x="1274816" y="1316757"/>
                      <a:pt x="1278306" y="1318788"/>
                      <a:pt x="1281112" y="1321594"/>
                    </a:cubicBezTo>
                    <a:cubicBezTo>
                      <a:pt x="1283136" y="1323618"/>
                      <a:pt x="1284287" y="1326356"/>
                      <a:pt x="1285875" y="1328737"/>
                    </a:cubicBezTo>
                    <a:cubicBezTo>
                      <a:pt x="1284287" y="1331118"/>
                      <a:pt x="1282117" y="1333201"/>
                      <a:pt x="1281112" y="1335881"/>
                    </a:cubicBezTo>
                    <a:cubicBezTo>
                      <a:pt x="1279691" y="1339671"/>
                      <a:pt x="1281083" y="1344494"/>
                      <a:pt x="1278731" y="1347787"/>
                    </a:cubicBezTo>
                    <a:cubicBezTo>
                      <a:pt x="1276023" y="1351578"/>
                      <a:pt x="1263666" y="1353935"/>
                      <a:pt x="1259681" y="1354931"/>
                    </a:cubicBezTo>
                    <a:cubicBezTo>
                      <a:pt x="1257993" y="1393753"/>
                      <a:pt x="1274526" y="1406457"/>
                      <a:pt x="1250156" y="1412081"/>
                    </a:cubicBezTo>
                    <a:cubicBezTo>
                      <a:pt x="1242268" y="1413901"/>
                      <a:pt x="1234364" y="1415750"/>
                      <a:pt x="1226343" y="1416844"/>
                    </a:cubicBezTo>
                    <a:cubicBezTo>
                      <a:pt x="1216873" y="1418135"/>
                      <a:pt x="1207293" y="1418431"/>
                      <a:pt x="1197768" y="1419225"/>
                    </a:cubicBezTo>
                    <a:cubicBezTo>
                      <a:pt x="1189136" y="1421383"/>
                      <a:pt x="1185109" y="1421080"/>
                      <a:pt x="1178718" y="1428750"/>
                    </a:cubicBezTo>
                    <a:cubicBezTo>
                      <a:pt x="1177111" y="1430678"/>
                      <a:pt x="1178547" y="1434704"/>
                      <a:pt x="1176337" y="1435894"/>
                    </a:cubicBezTo>
                    <a:cubicBezTo>
                      <a:pt x="1167497" y="1440654"/>
                      <a:pt x="1156116" y="1439850"/>
                      <a:pt x="1147762" y="1445419"/>
                    </a:cubicBezTo>
                    <a:lnTo>
                      <a:pt x="1140618" y="1450181"/>
                    </a:lnTo>
                    <a:cubicBezTo>
                      <a:pt x="1135856" y="1449387"/>
                      <a:pt x="1130649" y="1449959"/>
                      <a:pt x="1126331" y="1447800"/>
                    </a:cubicBezTo>
                    <a:cubicBezTo>
                      <a:pt x="1122637" y="1445953"/>
                      <a:pt x="1120314" y="1436894"/>
                      <a:pt x="1119187" y="1433512"/>
                    </a:cubicBezTo>
                    <a:cubicBezTo>
                      <a:pt x="1120775" y="1430337"/>
                      <a:pt x="1122552" y="1427250"/>
                      <a:pt x="1123950" y="1423987"/>
                    </a:cubicBezTo>
                    <a:cubicBezTo>
                      <a:pt x="1124939" y="1421680"/>
                      <a:pt x="1125209" y="1419089"/>
                      <a:pt x="1126331" y="1416844"/>
                    </a:cubicBezTo>
                    <a:cubicBezTo>
                      <a:pt x="1127611" y="1414284"/>
                      <a:pt x="1129506" y="1412081"/>
                      <a:pt x="1131093" y="1409700"/>
                    </a:cubicBezTo>
                    <a:cubicBezTo>
                      <a:pt x="1115031" y="1393637"/>
                      <a:pt x="1123196" y="1397542"/>
                      <a:pt x="1109662" y="1393031"/>
                    </a:cubicBezTo>
                    <a:cubicBezTo>
                      <a:pt x="1106487" y="1393825"/>
                      <a:pt x="1103064" y="1393948"/>
                      <a:pt x="1100137" y="1395412"/>
                    </a:cubicBezTo>
                    <a:cubicBezTo>
                      <a:pt x="1095018" y="1397972"/>
                      <a:pt x="1091516" y="1404127"/>
                      <a:pt x="1085850" y="1404937"/>
                    </a:cubicBezTo>
                    <a:cubicBezTo>
                      <a:pt x="1049272" y="1410163"/>
                      <a:pt x="1063402" y="1406978"/>
                      <a:pt x="1042987" y="1412081"/>
                    </a:cubicBezTo>
                    <a:cubicBezTo>
                      <a:pt x="1035500" y="1434540"/>
                      <a:pt x="1042847" y="1432588"/>
                      <a:pt x="1026318" y="1435894"/>
                    </a:cubicBezTo>
                    <a:cubicBezTo>
                      <a:pt x="1021584" y="1436841"/>
                      <a:pt x="1016744" y="1437228"/>
                      <a:pt x="1012031" y="1438275"/>
                    </a:cubicBezTo>
                    <a:cubicBezTo>
                      <a:pt x="1009581" y="1438819"/>
                      <a:pt x="1007194" y="1439667"/>
                      <a:pt x="1004887" y="1440656"/>
                    </a:cubicBezTo>
                    <a:cubicBezTo>
                      <a:pt x="981873" y="1450519"/>
                      <a:pt x="1007811" y="1439500"/>
                      <a:pt x="988218" y="1452562"/>
                    </a:cubicBezTo>
                    <a:cubicBezTo>
                      <a:pt x="986130" y="1453954"/>
                      <a:pt x="983456" y="1454150"/>
                      <a:pt x="981075" y="1454944"/>
                    </a:cubicBezTo>
                    <a:cubicBezTo>
                      <a:pt x="979487" y="1458913"/>
                      <a:pt x="979049" y="1463566"/>
                      <a:pt x="976312" y="1466850"/>
                    </a:cubicBezTo>
                    <a:cubicBezTo>
                      <a:pt x="974705" y="1468778"/>
                      <a:pt x="971149" y="1467690"/>
                      <a:pt x="969168" y="1469231"/>
                    </a:cubicBezTo>
                    <a:cubicBezTo>
                      <a:pt x="963852" y="1473366"/>
                      <a:pt x="960485" y="1479783"/>
                      <a:pt x="954881" y="1483519"/>
                    </a:cubicBezTo>
                    <a:lnTo>
                      <a:pt x="947737" y="1488281"/>
                    </a:lnTo>
                    <a:cubicBezTo>
                      <a:pt x="929412" y="1512714"/>
                      <a:pt x="953470" y="1477277"/>
                      <a:pt x="938212" y="1519237"/>
                    </a:cubicBezTo>
                    <a:cubicBezTo>
                      <a:pt x="936567" y="1523760"/>
                      <a:pt x="924443" y="1525656"/>
                      <a:pt x="921543" y="1526381"/>
                    </a:cubicBezTo>
                    <a:cubicBezTo>
                      <a:pt x="919162" y="1525587"/>
                      <a:pt x="916850" y="1524544"/>
                      <a:pt x="914400" y="1524000"/>
                    </a:cubicBezTo>
                    <a:cubicBezTo>
                      <a:pt x="909687" y="1522953"/>
                      <a:pt x="904847" y="1522566"/>
                      <a:pt x="900112" y="1521619"/>
                    </a:cubicBezTo>
                    <a:cubicBezTo>
                      <a:pt x="896903" y="1520977"/>
                      <a:pt x="893762" y="1520031"/>
                      <a:pt x="890587" y="1519237"/>
                    </a:cubicBezTo>
                    <a:cubicBezTo>
                      <a:pt x="885031" y="1522412"/>
                      <a:pt x="878969" y="1524833"/>
                      <a:pt x="873918" y="1528762"/>
                    </a:cubicBezTo>
                    <a:cubicBezTo>
                      <a:pt x="871659" y="1530519"/>
                      <a:pt x="871813" y="1534843"/>
                      <a:pt x="869156" y="1535906"/>
                    </a:cubicBezTo>
                    <a:cubicBezTo>
                      <a:pt x="866825" y="1536838"/>
                      <a:pt x="864393" y="1534319"/>
                      <a:pt x="862012" y="1533525"/>
                    </a:cubicBezTo>
                    <a:cubicBezTo>
                      <a:pt x="859631" y="1531144"/>
                      <a:pt x="857455" y="1528537"/>
                      <a:pt x="854868" y="1526381"/>
                    </a:cubicBezTo>
                    <a:cubicBezTo>
                      <a:pt x="852670" y="1524549"/>
                      <a:pt x="848532" y="1524364"/>
                      <a:pt x="847725" y="1521619"/>
                    </a:cubicBezTo>
                    <a:cubicBezTo>
                      <a:pt x="833622" y="1473666"/>
                      <a:pt x="853950" y="1496888"/>
                      <a:pt x="835818" y="1478756"/>
                    </a:cubicBezTo>
                    <a:cubicBezTo>
                      <a:pt x="838199" y="1476375"/>
                      <a:pt x="841957" y="1474826"/>
                      <a:pt x="842962" y="1471612"/>
                    </a:cubicBezTo>
                    <a:cubicBezTo>
                      <a:pt x="854107" y="1435950"/>
                      <a:pt x="835752" y="1443649"/>
                      <a:pt x="857250" y="1438275"/>
                    </a:cubicBezTo>
                    <a:cubicBezTo>
                      <a:pt x="859631" y="1436687"/>
                      <a:pt x="863113" y="1436072"/>
                      <a:pt x="864393" y="1433512"/>
                    </a:cubicBezTo>
                    <a:cubicBezTo>
                      <a:pt x="867320" y="1427658"/>
                      <a:pt x="867086" y="1420672"/>
                      <a:pt x="869156" y="1414462"/>
                    </a:cubicBezTo>
                    <a:cubicBezTo>
                      <a:pt x="869950" y="1412081"/>
                      <a:pt x="869762" y="1409094"/>
                      <a:pt x="871537" y="1407319"/>
                    </a:cubicBezTo>
                    <a:cubicBezTo>
                      <a:pt x="874047" y="1404809"/>
                      <a:pt x="878052" y="1404437"/>
                      <a:pt x="881062" y="1402556"/>
                    </a:cubicBezTo>
                    <a:cubicBezTo>
                      <a:pt x="884427" y="1400452"/>
                      <a:pt x="887412" y="1397793"/>
                      <a:pt x="890587" y="1395412"/>
                    </a:cubicBezTo>
                    <a:cubicBezTo>
                      <a:pt x="894578" y="1383439"/>
                      <a:pt x="895144" y="1385067"/>
                      <a:pt x="890587" y="1366837"/>
                    </a:cubicBezTo>
                    <a:cubicBezTo>
                      <a:pt x="889893" y="1364061"/>
                      <a:pt x="887412" y="1362075"/>
                      <a:pt x="885825" y="1359694"/>
                    </a:cubicBezTo>
                    <a:cubicBezTo>
                      <a:pt x="883942" y="1346517"/>
                      <a:pt x="886826" y="1342899"/>
                      <a:pt x="876300" y="1335881"/>
                    </a:cubicBezTo>
                    <a:cubicBezTo>
                      <a:pt x="874211" y="1334489"/>
                      <a:pt x="871537" y="1334294"/>
                      <a:pt x="869156" y="1333500"/>
                    </a:cubicBezTo>
                    <a:cubicBezTo>
                      <a:pt x="862858" y="1302005"/>
                      <a:pt x="871946" y="1348786"/>
                      <a:pt x="862012" y="1285875"/>
                    </a:cubicBezTo>
                    <a:cubicBezTo>
                      <a:pt x="861502" y="1282642"/>
                      <a:pt x="860273" y="1279559"/>
                      <a:pt x="859631" y="1276350"/>
                    </a:cubicBezTo>
                    <a:cubicBezTo>
                      <a:pt x="855965" y="1258017"/>
                      <a:pt x="860412" y="1266803"/>
                      <a:pt x="852487" y="1254919"/>
                    </a:cubicBezTo>
                    <a:cubicBezTo>
                      <a:pt x="848518" y="1255713"/>
                      <a:pt x="843690" y="1254709"/>
                      <a:pt x="840581" y="1257300"/>
                    </a:cubicBezTo>
                    <a:cubicBezTo>
                      <a:pt x="838067" y="1259395"/>
                      <a:pt x="839099" y="1263678"/>
                      <a:pt x="838200" y="1266825"/>
                    </a:cubicBezTo>
                    <a:cubicBezTo>
                      <a:pt x="837510" y="1269239"/>
                      <a:pt x="837386" y="1272009"/>
                      <a:pt x="835818" y="1273969"/>
                    </a:cubicBezTo>
                    <a:cubicBezTo>
                      <a:pt x="834030" y="1276204"/>
                      <a:pt x="831056" y="1277144"/>
                      <a:pt x="828675" y="1278731"/>
                    </a:cubicBezTo>
                    <a:cubicBezTo>
                      <a:pt x="827881" y="1281112"/>
                      <a:pt x="828784" y="1285564"/>
                      <a:pt x="826293" y="1285875"/>
                    </a:cubicBezTo>
                    <a:cubicBezTo>
                      <a:pt x="799072" y="1289278"/>
                      <a:pt x="797666" y="1287040"/>
                      <a:pt x="781050" y="1278731"/>
                    </a:cubicBezTo>
                    <a:cubicBezTo>
                      <a:pt x="780256" y="1273969"/>
                      <a:pt x="783333" y="1265688"/>
                      <a:pt x="778668" y="1264444"/>
                    </a:cubicBezTo>
                    <a:cubicBezTo>
                      <a:pt x="767297" y="1261412"/>
                      <a:pt x="750513" y="1267479"/>
                      <a:pt x="738187" y="1271587"/>
                    </a:cubicBezTo>
                    <a:cubicBezTo>
                      <a:pt x="736603" y="1276339"/>
                      <a:pt x="733079" y="1287379"/>
                      <a:pt x="731043" y="1290637"/>
                    </a:cubicBezTo>
                    <a:cubicBezTo>
                      <a:pt x="729258" y="1293493"/>
                      <a:pt x="726281" y="1295400"/>
                      <a:pt x="723900" y="1297781"/>
                    </a:cubicBezTo>
                    <a:cubicBezTo>
                      <a:pt x="724694" y="1302544"/>
                      <a:pt x="724754" y="1307488"/>
                      <a:pt x="726281" y="1312069"/>
                    </a:cubicBezTo>
                    <a:cubicBezTo>
                      <a:pt x="727186" y="1314784"/>
                      <a:pt x="730853" y="1316357"/>
                      <a:pt x="731043" y="1319212"/>
                    </a:cubicBezTo>
                    <a:cubicBezTo>
                      <a:pt x="735466" y="1385556"/>
                      <a:pt x="698475" y="1348416"/>
                      <a:pt x="614362" y="1350169"/>
                    </a:cubicBezTo>
                    <a:cubicBezTo>
                      <a:pt x="611981" y="1352550"/>
                      <a:pt x="610020" y="1355444"/>
                      <a:pt x="607218" y="1357312"/>
                    </a:cubicBezTo>
                    <a:cubicBezTo>
                      <a:pt x="605130" y="1358704"/>
                      <a:pt x="601467" y="1357606"/>
                      <a:pt x="600075" y="1359694"/>
                    </a:cubicBezTo>
                    <a:cubicBezTo>
                      <a:pt x="586266" y="1380408"/>
                      <a:pt x="621157" y="1369254"/>
                      <a:pt x="573881" y="1373981"/>
                    </a:cubicBezTo>
                    <a:cubicBezTo>
                      <a:pt x="570706" y="1374775"/>
                      <a:pt x="567491" y="1375422"/>
                      <a:pt x="564356" y="1376362"/>
                    </a:cubicBezTo>
                    <a:cubicBezTo>
                      <a:pt x="559547" y="1377805"/>
                      <a:pt x="550068" y="1381125"/>
                      <a:pt x="550068" y="1381125"/>
                    </a:cubicBezTo>
                    <a:cubicBezTo>
                      <a:pt x="546893" y="1384300"/>
                      <a:pt x="543922" y="1387693"/>
                      <a:pt x="540543" y="1390650"/>
                    </a:cubicBezTo>
                    <a:cubicBezTo>
                      <a:pt x="537556" y="1393263"/>
                      <a:pt x="533325" y="1394564"/>
                      <a:pt x="531018" y="1397794"/>
                    </a:cubicBezTo>
                    <a:cubicBezTo>
                      <a:pt x="529116" y="1400457"/>
                      <a:pt x="530539" y="1404656"/>
                      <a:pt x="528637" y="1407319"/>
                    </a:cubicBezTo>
                    <a:cubicBezTo>
                      <a:pt x="523435" y="1414602"/>
                      <a:pt x="514458" y="1415599"/>
                      <a:pt x="507206" y="1419225"/>
                    </a:cubicBezTo>
                    <a:cubicBezTo>
                      <a:pt x="504646" y="1420505"/>
                      <a:pt x="502443" y="1422400"/>
                      <a:pt x="500062" y="1423987"/>
                    </a:cubicBezTo>
                    <a:cubicBezTo>
                      <a:pt x="497681" y="1423193"/>
                      <a:pt x="494486" y="1423566"/>
                      <a:pt x="492918" y="1421606"/>
                    </a:cubicBezTo>
                    <a:cubicBezTo>
                      <a:pt x="486091" y="1413072"/>
                      <a:pt x="495633" y="1411509"/>
                      <a:pt x="485775" y="1404937"/>
                    </a:cubicBezTo>
                    <a:cubicBezTo>
                      <a:pt x="483052" y="1403122"/>
                      <a:pt x="479425" y="1403350"/>
                      <a:pt x="476250" y="1402556"/>
                    </a:cubicBezTo>
                    <a:cubicBezTo>
                      <a:pt x="458594" y="1408442"/>
                      <a:pt x="466452" y="1405074"/>
                      <a:pt x="452437" y="1412081"/>
                    </a:cubicBezTo>
                    <a:cubicBezTo>
                      <a:pt x="449262" y="1410494"/>
                      <a:pt x="445639" y="1409591"/>
                      <a:pt x="442912" y="1407319"/>
                    </a:cubicBezTo>
                    <a:cubicBezTo>
                      <a:pt x="440713" y="1405487"/>
                      <a:pt x="440996" y="1400475"/>
                      <a:pt x="438150" y="1400175"/>
                    </a:cubicBezTo>
                    <a:cubicBezTo>
                      <a:pt x="424707" y="1398760"/>
                      <a:pt x="411162" y="1401762"/>
                      <a:pt x="397668" y="1402556"/>
                    </a:cubicBezTo>
                    <a:cubicBezTo>
                      <a:pt x="392112" y="1404144"/>
                      <a:pt x="386750" y="1406744"/>
                      <a:pt x="381000" y="1407319"/>
                    </a:cubicBezTo>
                    <a:cubicBezTo>
                      <a:pt x="378502" y="1407569"/>
                      <a:pt x="373062" y="1407318"/>
                      <a:pt x="373856" y="1404937"/>
                    </a:cubicBezTo>
                    <a:cubicBezTo>
                      <a:pt x="374978" y="1401569"/>
                      <a:pt x="380206" y="1401762"/>
                      <a:pt x="383381" y="1400175"/>
                    </a:cubicBezTo>
                    <a:cubicBezTo>
                      <a:pt x="388804" y="1383904"/>
                      <a:pt x="386608" y="1398237"/>
                      <a:pt x="361950" y="1390650"/>
                    </a:cubicBezTo>
                    <a:cubicBezTo>
                      <a:pt x="358731" y="1389660"/>
                      <a:pt x="356962" y="1386093"/>
                      <a:pt x="354806" y="1383506"/>
                    </a:cubicBezTo>
                    <a:cubicBezTo>
                      <a:pt x="338229" y="1363615"/>
                      <a:pt x="363768" y="1390087"/>
                      <a:pt x="342900" y="1369219"/>
                    </a:cubicBezTo>
                    <a:cubicBezTo>
                      <a:pt x="342106" y="1366838"/>
                      <a:pt x="340105" y="1364551"/>
                      <a:pt x="340518" y="1362075"/>
                    </a:cubicBezTo>
                    <a:cubicBezTo>
                      <a:pt x="341732" y="1354789"/>
                      <a:pt x="346899" y="1354129"/>
                      <a:pt x="352425" y="1352550"/>
                    </a:cubicBezTo>
                    <a:cubicBezTo>
                      <a:pt x="355572" y="1351651"/>
                      <a:pt x="358775" y="1350963"/>
                      <a:pt x="361950" y="1350169"/>
                    </a:cubicBezTo>
                    <a:cubicBezTo>
                      <a:pt x="363073" y="1346800"/>
                      <a:pt x="366712" y="1336490"/>
                      <a:pt x="366712" y="1333500"/>
                    </a:cubicBezTo>
                    <a:cubicBezTo>
                      <a:pt x="366712" y="1325523"/>
                      <a:pt x="366125" y="1317460"/>
                      <a:pt x="364331" y="1309687"/>
                    </a:cubicBezTo>
                    <a:cubicBezTo>
                      <a:pt x="363687" y="1306899"/>
                      <a:pt x="361156" y="1304925"/>
                      <a:pt x="359568" y="1302544"/>
                    </a:cubicBezTo>
                    <a:cubicBezTo>
                      <a:pt x="358774" y="1292225"/>
                      <a:pt x="358471" y="1281857"/>
                      <a:pt x="357187" y="1271587"/>
                    </a:cubicBezTo>
                    <a:cubicBezTo>
                      <a:pt x="356876" y="1269097"/>
                      <a:pt x="355495" y="1266857"/>
                      <a:pt x="354806" y="1264444"/>
                    </a:cubicBezTo>
                    <a:cubicBezTo>
                      <a:pt x="353907" y="1261297"/>
                      <a:pt x="353219" y="1258094"/>
                      <a:pt x="352425" y="1254919"/>
                    </a:cubicBezTo>
                    <a:cubicBezTo>
                      <a:pt x="354806" y="1254125"/>
                      <a:pt x="358446" y="1254782"/>
                      <a:pt x="359568" y="1252537"/>
                    </a:cubicBezTo>
                    <a:cubicBezTo>
                      <a:pt x="360690" y="1250292"/>
                      <a:pt x="355896" y="1247546"/>
                      <a:pt x="357187" y="1245394"/>
                    </a:cubicBezTo>
                    <a:cubicBezTo>
                      <a:pt x="358659" y="1242940"/>
                      <a:pt x="370626" y="1239327"/>
                      <a:pt x="373856" y="1238250"/>
                    </a:cubicBezTo>
                    <a:cubicBezTo>
                      <a:pt x="371475" y="1235869"/>
                      <a:pt x="369514" y="1232974"/>
                      <a:pt x="366712" y="1231106"/>
                    </a:cubicBezTo>
                    <a:cubicBezTo>
                      <a:pt x="364623" y="1229714"/>
                      <a:pt x="361343" y="1230500"/>
                      <a:pt x="359568" y="1228725"/>
                    </a:cubicBezTo>
                    <a:cubicBezTo>
                      <a:pt x="357793" y="1226950"/>
                      <a:pt x="357981" y="1223962"/>
                      <a:pt x="357187" y="1221581"/>
                    </a:cubicBezTo>
                    <a:cubicBezTo>
                      <a:pt x="358775" y="1219200"/>
                      <a:pt x="361760" y="1217293"/>
                      <a:pt x="361950" y="1214437"/>
                    </a:cubicBezTo>
                    <a:cubicBezTo>
                      <a:pt x="362586" y="1204900"/>
                      <a:pt x="360831" y="1195336"/>
                      <a:pt x="359568" y="1185862"/>
                    </a:cubicBezTo>
                    <a:cubicBezTo>
                      <a:pt x="359236" y="1183374"/>
                      <a:pt x="357796" y="1181154"/>
                      <a:pt x="357187" y="1178719"/>
                    </a:cubicBezTo>
                    <a:cubicBezTo>
                      <a:pt x="356205" y="1174792"/>
                      <a:pt x="355600" y="1170781"/>
                      <a:pt x="354806" y="1166812"/>
                    </a:cubicBezTo>
                    <a:cubicBezTo>
                      <a:pt x="361156" y="1162843"/>
                      <a:pt x="371488" y="1162010"/>
                      <a:pt x="373856" y="1154906"/>
                    </a:cubicBezTo>
                    <a:cubicBezTo>
                      <a:pt x="374650" y="1152525"/>
                      <a:pt x="375693" y="1150212"/>
                      <a:pt x="376237" y="1147762"/>
                    </a:cubicBezTo>
                    <a:cubicBezTo>
                      <a:pt x="377284" y="1143049"/>
                      <a:pt x="375476" y="1137141"/>
                      <a:pt x="378618" y="1133475"/>
                    </a:cubicBezTo>
                    <a:cubicBezTo>
                      <a:pt x="381252" y="1130402"/>
                      <a:pt x="386556" y="1131888"/>
                      <a:pt x="390525" y="1131094"/>
                    </a:cubicBezTo>
                    <a:cubicBezTo>
                      <a:pt x="393873" y="1121048"/>
                      <a:pt x="395910" y="1118362"/>
                      <a:pt x="390525" y="1104900"/>
                    </a:cubicBezTo>
                    <a:cubicBezTo>
                      <a:pt x="389462" y="1102243"/>
                      <a:pt x="385762" y="1101725"/>
                      <a:pt x="383381" y="1100137"/>
                    </a:cubicBezTo>
                    <a:cubicBezTo>
                      <a:pt x="380740" y="1089573"/>
                      <a:pt x="376903" y="1080255"/>
                      <a:pt x="385762" y="1069181"/>
                    </a:cubicBezTo>
                    <a:cubicBezTo>
                      <a:pt x="388778" y="1065411"/>
                      <a:pt x="395287" y="1067594"/>
                      <a:pt x="400050" y="1066800"/>
                    </a:cubicBezTo>
                    <a:cubicBezTo>
                      <a:pt x="400844" y="1064419"/>
                      <a:pt x="401442" y="1061963"/>
                      <a:pt x="402431" y="1059656"/>
                    </a:cubicBezTo>
                    <a:cubicBezTo>
                      <a:pt x="403829" y="1056393"/>
                      <a:pt x="406753" y="1053653"/>
                      <a:pt x="407193" y="1050131"/>
                    </a:cubicBezTo>
                    <a:cubicBezTo>
                      <a:pt x="408069" y="1043119"/>
                      <a:pt x="402934" y="1036973"/>
                      <a:pt x="397668" y="1033462"/>
                    </a:cubicBezTo>
                    <a:cubicBezTo>
                      <a:pt x="395580" y="1032070"/>
                      <a:pt x="392906" y="1031875"/>
                      <a:pt x="390525" y="1031081"/>
                    </a:cubicBezTo>
                    <a:cubicBezTo>
                      <a:pt x="394471" y="1028713"/>
                      <a:pt x="407051" y="1022474"/>
                      <a:pt x="409575" y="1016794"/>
                    </a:cubicBezTo>
                    <a:cubicBezTo>
                      <a:pt x="411536" y="1012382"/>
                      <a:pt x="410569" y="1007131"/>
                      <a:pt x="411956" y="1002506"/>
                    </a:cubicBezTo>
                    <a:cubicBezTo>
                      <a:pt x="412976" y="999106"/>
                      <a:pt x="415320" y="996244"/>
                      <a:pt x="416718" y="992981"/>
                    </a:cubicBezTo>
                    <a:cubicBezTo>
                      <a:pt x="417707" y="990674"/>
                      <a:pt x="418306" y="988218"/>
                      <a:pt x="419100" y="985837"/>
                    </a:cubicBezTo>
                    <a:cubicBezTo>
                      <a:pt x="418306" y="982662"/>
                      <a:pt x="417617" y="979459"/>
                      <a:pt x="416718" y="976312"/>
                    </a:cubicBezTo>
                    <a:cubicBezTo>
                      <a:pt x="416028" y="973899"/>
                      <a:pt x="414337" y="971679"/>
                      <a:pt x="414337" y="969169"/>
                    </a:cubicBezTo>
                    <a:cubicBezTo>
                      <a:pt x="414337" y="952923"/>
                      <a:pt x="415893" y="948655"/>
                      <a:pt x="419100" y="935831"/>
                    </a:cubicBezTo>
                    <a:cubicBezTo>
                      <a:pt x="414339" y="912034"/>
                      <a:pt x="421009" y="933933"/>
                      <a:pt x="409575" y="916781"/>
                    </a:cubicBezTo>
                    <a:cubicBezTo>
                      <a:pt x="408183" y="914692"/>
                      <a:pt x="408182" y="911944"/>
                      <a:pt x="407193" y="909637"/>
                    </a:cubicBezTo>
                    <a:cubicBezTo>
                      <a:pt x="405795" y="906374"/>
                      <a:pt x="404018" y="903287"/>
                      <a:pt x="402431" y="900112"/>
                    </a:cubicBezTo>
                    <a:cubicBezTo>
                      <a:pt x="403225" y="891381"/>
                      <a:pt x="403093" y="882516"/>
                      <a:pt x="404812" y="873919"/>
                    </a:cubicBezTo>
                    <a:cubicBezTo>
                      <a:pt x="405508" y="870438"/>
                      <a:pt x="409322" y="867935"/>
                      <a:pt x="409575" y="864394"/>
                    </a:cubicBezTo>
                    <a:cubicBezTo>
                      <a:pt x="411349" y="839552"/>
                      <a:pt x="413375" y="842642"/>
                      <a:pt x="400050" y="838200"/>
                    </a:cubicBezTo>
                    <a:cubicBezTo>
                      <a:pt x="399256" y="835025"/>
                      <a:pt x="398957" y="831683"/>
                      <a:pt x="397668" y="828675"/>
                    </a:cubicBezTo>
                    <a:cubicBezTo>
                      <a:pt x="396541" y="826045"/>
                      <a:pt x="393110" y="824386"/>
                      <a:pt x="392906" y="821531"/>
                    </a:cubicBezTo>
                    <a:cubicBezTo>
                      <a:pt x="391679" y="804344"/>
                      <a:pt x="393613" y="800360"/>
                      <a:pt x="397668" y="788194"/>
                    </a:cubicBezTo>
                    <a:cubicBezTo>
                      <a:pt x="396874" y="785019"/>
                      <a:pt x="397102" y="781392"/>
                      <a:pt x="395287" y="778669"/>
                    </a:cubicBezTo>
                    <a:cubicBezTo>
                      <a:pt x="392649" y="774712"/>
                      <a:pt x="385076" y="772884"/>
                      <a:pt x="381000" y="771525"/>
                    </a:cubicBezTo>
                    <a:cubicBezTo>
                      <a:pt x="378619" y="772319"/>
                      <a:pt x="375631" y="772131"/>
                      <a:pt x="373856" y="773906"/>
                    </a:cubicBezTo>
                    <a:cubicBezTo>
                      <a:pt x="371346" y="776416"/>
                      <a:pt x="372370" y="782066"/>
                      <a:pt x="369093" y="783431"/>
                    </a:cubicBezTo>
                    <a:cubicBezTo>
                      <a:pt x="361730" y="786499"/>
                      <a:pt x="353218" y="785018"/>
                      <a:pt x="345281" y="785812"/>
                    </a:cubicBezTo>
                    <a:cubicBezTo>
                      <a:pt x="344487" y="788193"/>
                      <a:pt x="343100" y="790454"/>
                      <a:pt x="342900" y="792956"/>
                    </a:cubicBezTo>
                    <a:cubicBezTo>
                      <a:pt x="341506" y="810381"/>
                      <a:pt x="346236" y="828825"/>
                      <a:pt x="340518" y="845344"/>
                    </a:cubicBezTo>
                    <a:cubicBezTo>
                      <a:pt x="338196" y="852053"/>
                      <a:pt x="321468" y="854869"/>
                      <a:pt x="321468" y="854869"/>
                    </a:cubicBezTo>
                    <a:cubicBezTo>
                      <a:pt x="320674" y="861219"/>
                      <a:pt x="321735" y="868093"/>
                      <a:pt x="319087" y="873919"/>
                    </a:cubicBezTo>
                    <a:cubicBezTo>
                      <a:pt x="317445" y="877532"/>
                      <a:pt x="311337" y="877512"/>
                      <a:pt x="309562" y="881062"/>
                    </a:cubicBezTo>
                    <a:cubicBezTo>
                      <a:pt x="308439" y="883307"/>
                      <a:pt x="310375" y="886246"/>
                      <a:pt x="311943" y="888206"/>
                    </a:cubicBezTo>
                    <a:cubicBezTo>
                      <a:pt x="315301" y="892403"/>
                      <a:pt x="321524" y="893781"/>
                      <a:pt x="326231" y="895350"/>
                    </a:cubicBezTo>
                    <a:cubicBezTo>
                      <a:pt x="325437" y="909637"/>
                      <a:pt x="325874" y="924046"/>
                      <a:pt x="323850" y="938212"/>
                    </a:cubicBezTo>
                    <a:cubicBezTo>
                      <a:pt x="323445" y="941045"/>
                      <a:pt x="320367" y="942796"/>
                      <a:pt x="319087" y="945356"/>
                    </a:cubicBezTo>
                    <a:cubicBezTo>
                      <a:pt x="317964" y="947601"/>
                      <a:pt x="319000" y="951481"/>
                      <a:pt x="316706" y="952500"/>
                    </a:cubicBezTo>
                    <a:cubicBezTo>
                      <a:pt x="310858" y="955099"/>
                      <a:pt x="304006" y="954087"/>
                      <a:pt x="297656" y="954881"/>
                    </a:cubicBezTo>
                    <a:cubicBezTo>
                      <a:pt x="296862" y="958850"/>
                      <a:pt x="297866" y="963678"/>
                      <a:pt x="295275" y="966787"/>
                    </a:cubicBezTo>
                    <a:cubicBezTo>
                      <a:pt x="293180" y="969301"/>
                      <a:pt x="288473" y="967354"/>
                      <a:pt x="285750" y="969169"/>
                    </a:cubicBezTo>
                    <a:cubicBezTo>
                      <a:pt x="283369" y="970756"/>
                      <a:pt x="282575" y="973931"/>
                      <a:pt x="280987" y="976312"/>
                    </a:cubicBezTo>
                    <a:cubicBezTo>
                      <a:pt x="280193" y="979487"/>
                      <a:pt x="280230" y="982995"/>
                      <a:pt x="278606" y="985837"/>
                    </a:cubicBezTo>
                    <a:cubicBezTo>
                      <a:pt x="275785" y="990773"/>
                      <a:pt x="268870" y="994709"/>
                      <a:pt x="264318" y="997744"/>
                    </a:cubicBezTo>
                    <a:cubicBezTo>
                      <a:pt x="259536" y="1004916"/>
                      <a:pt x="258417" y="1005955"/>
                      <a:pt x="254793" y="1014412"/>
                    </a:cubicBezTo>
                    <a:cubicBezTo>
                      <a:pt x="253804" y="1016719"/>
                      <a:pt x="253206" y="1019175"/>
                      <a:pt x="252412" y="1021556"/>
                    </a:cubicBezTo>
                    <a:cubicBezTo>
                      <a:pt x="254000" y="1024731"/>
                      <a:pt x="255777" y="1027818"/>
                      <a:pt x="257175" y="1031081"/>
                    </a:cubicBezTo>
                    <a:cubicBezTo>
                      <a:pt x="262490" y="1043483"/>
                      <a:pt x="260099" y="1050230"/>
                      <a:pt x="257175" y="1066800"/>
                    </a:cubicBezTo>
                    <a:cubicBezTo>
                      <a:pt x="256432" y="1071009"/>
                      <a:pt x="255629" y="1075891"/>
                      <a:pt x="252412" y="1078706"/>
                    </a:cubicBezTo>
                    <a:cubicBezTo>
                      <a:pt x="248634" y="1082012"/>
                      <a:pt x="242887" y="1081881"/>
                      <a:pt x="238125" y="1083469"/>
                    </a:cubicBezTo>
                    <a:cubicBezTo>
                      <a:pt x="232239" y="1101124"/>
                      <a:pt x="237852" y="1095511"/>
                      <a:pt x="223837" y="1102519"/>
                    </a:cubicBezTo>
                    <a:lnTo>
                      <a:pt x="209550" y="1100137"/>
                    </a:lnTo>
                    <a:cubicBezTo>
                      <a:pt x="191156" y="1042326"/>
                      <a:pt x="225390" y="1056205"/>
                      <a:pt x="200025" y="1047750"/>
                    </a:cubicBezTo>
                    <a:cubicBezTo>
                      <a:pt x="195262" y="1042987"/>
                      <a:pt x="187867" y="1039852"/>
                      <a:pt x="185737" y="1033462"/>
                    </a:cubicBezTo>
                    <a:cubicBezTo>
                      <a:pt x="184150" y="1028700"/>
                      <a:pt x="184525" y="1022725"/>
                      <a:pt x="180975" y="1019175"/>
                    </a:cubicBezTo>
                    <a:cubicBezTo>
                      <a:pt x="178594" y="1016794"/>
                      <a:pt x="176775" y="1013666"/>
                      <a:pt x="173831" y="1012031"/>
                    </a:cubicBezTo>
                    <a:cubicBezTo>
                      <a:pt x="169442" y="1009593"/>
                      <a:pt x="159543" y="1007269"/>
                      <a:pt x="159543" y="1007269"/>
                    </a:cubicBezTo>
                    <a:cubicBezTo>
                      <a:pt x="160337" y="1004094"/>
                      <a:pt x="161026" y="1000891"/>
                      <a:pt x="161925" y="997744"/>
                    </a:cubicBezTo>
                    <a:cubicBezTo>
                      <a:pt x="162615" y="995330"/>
                      <a:pt x="164306" y="993110"/>
                      <a:pt x="164306" y="990600"/>
                    </a:cubicBezTo>
                    <a:cubicBezTo>
                      <a:pt x="164306" y="989466"/>
                      <a:pt x="160463" y="971315"/>
                      <a:pt x="159543" y="969169"/>
                    </a:cubicBezTo>
                    <a:cubicBezTo>
                      <a:pt x="158416" y="966539"/>
                      <a:pt x="156061" y="964585"/>
                      <a:pt x="154781" y="962025"/>
                    </a:cubicBezTo>
                    <a:cubicBezTo>
                      <a:pt x="144927" y="942315"/>
                      <a:pt x="161281" y="968202"/>
                      <a:pt x="147637" y="947737"/>
                    </a:cubicBezTo>
                    <a:cubicBezTo>
                      <a:pt x="140134" y="925228"/>
                      <a:pt x="151966" y="954374"/>
                      <a:pt x="138112" y="938212"/>
                    </a:cubicBezTo>
                    <a:cubicBezTo>
                      <a:pt x="116681" y="913209"/>
                      <a:pt x="147636" y="932260"/>
                      <a:pt x="116681" y="916781"/>
                    </a:cubicBezTo>
                    <a:cubicBezTo>
                      <a:pt x="110972" y="899652"/>
                      <a:pt x="116681" y="921043"/>
                      <a:pt x="116681" y="900112"/>
                    </a:cubicBezTo>
                    <a:cubicBezTo>
                      <a:pt x="116681" y="895178"/>
                      <a:pt x="115268" y="880620"/>
                      <a:pt x="111918" y="873919"/>
                    </a:cubicBezTo>
                    <a:cubicBezTo>
                      <a:pt x="110638" y="871359"/>
                      <a:pt x="109180" y="868799"/>
                      <a:pt x="107156" y="866775"/>
                    </a:cubicBezTo>
                    <a:cubicBezTo>
                      <a:pt x="105132" y="864751"/>
                      <a:pt x="102393" y="863600"/>
                      <a:pt x="100012" y="862012"/>
                    </a:cubicBezTo>
                    <a:cubicBezTo>
                      <a:pt x="92033" y="838075"/>
                      <a:pt x="104906" y="878757"/>
                      <a:pt x="95250" y="814387"/>
                    </a:cubicBezTo>
                    <a:cubicBezTo>
                      <a:pt x="94825" y="811557"/>
                      <a:pt x="92075" y="809625"/>
                      <a:pt x="90487" y="807244"/>
                    </a:cubicBezTo>
                    <a:cubicBezTo>
                      <a:pt x="84660" y="789761"/>
                      <a:pt x="89275" y="796506"/>
                      <a:pt x="78581" y="785812"/>
                    </a:cubicBezTo>
                    <a:cubicBezTo>
                      <a:pt x="77787" y="783431"/>
                      <a:pt x="77239" y="780954"/>
                      <a:pt x="76200" y="778669"/>
                    </a:cubicBezTo>
                    <a:cubicBezTo>
                      <a:pt x="68482" y="761688"/>
                      <a:pt x="69369" y="763660"/>
                      <a:pt x="61912" y="752475"/>
                    </a:cubicBezTo>
                    <a:cubicBezTo>
                      <a:pt x="64293" y="751681"/>
                      <a:pt x="66967" y="751486"/>
                      <a:pt x="69056" y="750094"/>
                    </a:cubicBezTo>
                    <a:cubicBezTo>
                      <a:pt x="74557" y="746427"/>
                      <a:pt x="77448" y="741078"/>
                      <a:pt x="80962" y="735806"/>
                    </a:cubicBezTo>
                    <a:cubicBezTo>
                      <a:pt x="79375" y="717550"/>
                      <a:pt x="79537" y="699056"/>
                      <a:pt x="76200" y="681037"/>
                    </a:cubicBezTo>
                    <a:cubicBezTo>
                      <a:pt x="75477" y="677135"/>
                      <a:pt x="71025" y="674958"/>
                      <a:pt x="69056" y="671512"/>
                    </a:cubicBezTo>
                    <a:cubicBezTo>
                      <a:pt x="67539" y="668857"/>
                      <a:pt x="64808" y="656902"/>
                      <a:pt x="64293" y="654844"/>
                    </a:cubicBezTo>
                    <a:cubicBezTo>
                      <a:pt x="65087" y="641350"/>
                      <a:pt x="63544" y="627512"/>
                      <a:pt x="66675" y="614362"/>
                    </a:cubicBezTo>
                    <a:cubicBezTo>
                      <a:pt x="67715" y="609994"/>
                      <a:pt x="75259" y="609227"/>
                      <a:pt x="76200" y="604837"/>
                    </a:cubicBezTo>
                    <a:cubicBezTo>
                      <a:pt x="81286" y="581100"/>
                      <a:pt x="78957" y="582738"/>
                      <a:pt x="66675" y="578644"/>
                    </a:cubicBezTo>
                    <a:cubicBezTo>
                      <a:pt x="64294" y="576263"/>
                      <a:pt x="62608" y="572868"/>
                      <a:pt x="59531" y="571500"/>
                    </a:cubicBezTo>
                    <a:cubicBezTo>
                      <a:pt x="55119" y="569539"/>
                      <a:pt x="49172" y="571925"/>
                      <a:pt x="45243" y="569119"/>
                    </a:cubicBezTo>
                    <a:cubicBezTo>
                      <a:pt x="42580" y="567217"/>
                      <a:pt x="43372" y="562827"/>
                      <a:pt x="42862" y="559594"/>
                    </a:cubicBezTo>
                    <a:cubicBezTo>
                      <a:pt x="36663" y="520332"/>
                      <a:pt x="48346" y="530706"/>
                      <a:pt x="30956" y="519112"/>
                    </a:cubicBezTo>
                    <a:cubicBezTo>
                      <a:pt x="30162" y="516731"/>
                      <a:pt x="29967" y="514057"/>
                      <a:pt x="28575" y="511969"/>
                    </a:cubicBezTo>
                    <a:cubicBezTo>
                      <a:pt x="26707" y="509167"/>
                      <a:pt x="23623" y="507382"/>
                      <a:pt x="21431" y="504825"/>
                    </a:cubicBezTo>
                    <a:cubicBezTo>
                      <a:pt x="18848" y="501812"/>
                      <a:pt x="16668" y="498475"/>
                      <a:pt x="14287" y="495300"/>
                    </a:cubicBezTo>
                    <a:cubicBezTo>
                      <a:pt x="13493" y="490537"/>
                      <a:pt x="12796" y="485758"/>
                      <a:pt x="11906" y="481012"/>
                    </a:cubicBezTo>
                    <a:cubicBezTo>
                      <a:pt x="10414" y="473056"/>
                      <a:pt x="7143" y="457200"/>
                      <a:pt x="7143" y="457200"/>
                    </a:cubicBezTo>
                    <a:cubicBezTo>
                      <a:pt x="17664" y="423006"/>
                      <a:pt x="21524" y="423187"/>
                      <a:pt x="14287" y="383381"/>
                    </a:cubicBezTo>
                    <a:cubicBezTo>
                      <a:pt x="13577" y="379476"/>
                      <a:pt x="9524" y="377031"/>
                      <a:pt x="7143" y="373856"/>
                    </a:cubicBezTo>
                    <a:cubicBezTo>
                      <a:pt x="3439" y="340519"/>
                      <a:pt x="3447" y="350997"/>
                      <a:pt x="7143" y="304800"/>
                    </a:cubicBezTo>
                    <a:cubicBezTo>
                      <a:pt x="7466" y="300766"/>
                      <a:pt x="8245" y="296734"/>
                      <a:pt x="9525" y="292894"/>
                    </a:cubicBezTo>
                    <a:cubicBezTo>
                      <a:pt x="10648" y="289526"/>
                      <a:pt x="12889" y="286632"/>
                      <a:pt x="14287" y="283369"/>
                    </a:cubicBezTo>
                    <a:cubicBezTo>
                      <a:pt x="24788" y="258863"/>
                      <a:pt x="5649" y="298261"/>
                      <a:pt x="21431" y="266700"/>
                    </a:cubicBezTo>
                    <a:cubicBezTo>
                      <a:pt x="22225" y="258762"/>
                      <a:pt x="23812" y="250864"/>
                      <a:pt x="23812" y="242887"/>
                    </a:cubicBezTo>
                    <a:cubicBezTo>
                      <a:pt x="23812" y="187733"/>
                      <a:pt x="26042" y="199422"/>
                      <a:pt x="19050" y="171450"/>
                    </a:cubicBezTo>
                    <a:cubicBezTo>
                      <a:pt x="19844" y="161925"/>
                      <a:pt x="22783" y="152337"/>
                      <a:pt x="21431" y="142875"/>
                    </a:cubicBezTo>
                    <a:cubicBezTo>
                      <a:pt x="21026" y="140042"/>
                      <a:pt x="16486" y="139944"/>
                      <a:pt x="14287" y="138112"/>
                    </a:cubicBezTo>
                    <a:cubicBezTo>
                      <a:pt x="2396" y="128203"/>
                      <a:pt x="12553" y="132773"/>
                      <a:pt x="0" y="128587"/>
                    </a:cubicBezTo>
                    <a:cubicBezTo>
                      <a:pt x="5662" y="111602"/>
                      <a:pt x="-2367" y="132139"/>
                      <a:pt x="9525" y="114300"/>
                    </a:cubicBezTo>
                    <a:cubicBezTo>
                      <a:pt x="10917" y="112211"/>
                      <a:pt x="11112" y="109537"/>
                      <a:pt x="11906" y="107156"/>
                    </a:cubicBezTo>
                    <a:cubicBezTo>
                      <a:pt x="12542" y="98889"/>
                      <a:pt x="12408" y="78033"/>
                      <a:pt x="16668" y="66675"/>
                    </a:cubicBezTo>
                    <a:cubicBezTo>
                      <a:pt x="17914" y="63351"/>
                      <a:pt x="19843" y="60325"/>
                      <a:pt x="21431" y="57150"/>
                    </a:cubicBezTo>
                    <a:cubicBezTo>
                      <a:pt x="20637" y="54769"/>
                      <a:pt x="20173" y="52251"/>
                      <a:pt x="19050" y="50006"/>
                    </a:cubicBezTo>
                    <a:cubicBezTo>
                      <a:pt x="17770" y="47446"/>
                      <a:pt x="14733" y="45689"/>
                      <a:pt x="14287" y="42862"/>
                    </a:cubicBezTo>
                    <a:cubicBezTo>
                      <a:pt x="6236" y="-8129"/>
                      <a:pt x="18372" y="17694"/>
                      <a:pt x="9525" y="0"/>
                    </a:cubicBezTo>
                    <a:lnTo>
                      <a:pt x="9525" y="0"/>
                    </a:lnTo>
                  </a:path>
                </a:pathLst>
              </a:custGeom>
              <a:noFill/>
              <a:ln w="19050" cap="flat" cmpd="sng" algn="ctr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41" name="任意多边形 40"/>
              <p:cNvSpPr/>
              <p:nvPr/>
            </p:nvSpPr>
            <p:spPr>
              <a:xfrm>
                <a:off x="-68781" y="-1304113"/>
                <a:ext cx="511712" cy="1483575"/>
              </a:xfrm>
              <a:custGeom>
                <a:avLst/>
                <a:gdLst>
                  <a:gd name="connsiteX0" fmla="*/ 464344 w 512143"/>
                  <a:gd name="connsiteY0" fmla="*/ 1483519 h 1483519"/>
                  <a:gd name="connsiteX1" fmla="*/ 464344 w 512143"/>
                  <a:gd name="connsiteY1" fmla="*/ 1483519 h 1483519"/>
                  <a:gd name="connsiteX2" fmla="*/ 459581 w 512143"/>
                  <a:gd name="connsiteY2" fmla="*/ 1443038 h 1483519"/>
                  <a:gd name="connsiteX3" fmla="*/ 469106 w 512143"/>
                  <a:gd name="connsiteY3" fmla="*/ 1419225 h 1483519"/>
                  <a:gd name="connsiteX4" fmla="*/ 471487 w 512143"/>
                  <a:gd name="connsiteY4" fmla="*/ 1412081 h 1483519"/>
                  <a:gd name="connsiteX5" fmla="*/ 481012 w 512143"/>
                  <a:gd name="connsiteY5" fmla="*/ 1397794 h 1483519"/>
                  <a:gd name="connsiteX6" fmla="*/ 490537 w 512143"/>
                  <a:gd name="connsiteY6" fmla="*/ 1381125 h 1483519"/>
                  <a:gd name="connsiteX7" fmla="*/ 495300 w 512143"/>
                  <a:gd name="connsiteY7" fmla="*/ 1364456 h 1483519"/>
                  <a:gd name="connsiteX8" fmla="*/ 500062 w 512143"/>
                  <a:gd name="connsiteY8" fmla="*/ 1347788 h 1483519"/>
                  <a:gd name="connsiteX9" fmla="*/ 490537 w 512143"/>
                  <a:gd name="connsiteY9" fmla="*/ 1283494 h 1483519"/>
                  <a:gd name="connsiteX10" fmla="*/ 485775 w 512143"/>
                  <a:gd name="connsiteY10" fmla="*/ 1276350 h 1483519"/>
                  <a:gd name="connsiteX11" fmla="*/ 492919 w 512143"/>
                  <a:gd name="connsiteY11" fmla="*/ 1252537 h 1483519"/>
                  <a:gd name="connsiteX12" fmla="*/ 490537 w 512143"/>
                  <a:gd name="connsiteY12" fmla="*/ 1231106 h 1483519"/>
                  <a:gd name="connsiteX13" fmla="*/ 473869 w 512143"/>
                  <a:gd name="connsiteY13" fmla="*/ 1228725 h 1483519"/>
                  <a:gd name="connsiteX14" fmla="*/ 483394 w 512143"/>
                  <a:gd name="connsiteY14" fmla="*/ 1219200 h 1483519"/>
                  <a:gd name="connsiteX15" fmla="*/ 490537 w 512143"/>
                  <a:gd name="connsiteY15" fmla="*/ 1204912 h 1483519"/>
                  <a:gd name="connsiteX16" fmla="*/ 488156 w 512143"/>
                  <a:gd name="connsiteY16" fmla="*/ 1173956 h 1483519"/>
                  <a:gd name="connsiteX17" fmla="*/ 492919 w 512143"/>
                  <a:gd name="connsiteY17" fmla="*/ 1150144 h 1483519"/>
                  <a:gd name="connsiteX18" fmla="*/ 483394 w 512143"/>
                  <a:gd name="connsiteY18" fmla="*/ 1133475 h 1483519"/>
                  <a:gd name="connsiteX19" fmla="*/ 481012 w 512143"/>
                  <a:gd name="connsiteY19" fmla="*/ 1126331 h 1483519"/>
                  <a:gd name="connsiteX20" fmla="*/ 473869 w 512143"/>
                  <a:gd name="connsiteY20" fmla="*/ 1121569 h 1483519"/>
                  <a:gd name="connsiteX21" fmla="*/ 481012 w 512143"/>
                  <a:gd name="connsiteY21" fmla="*/ 1114425 h 1483519"/>
                  <a:gd name="connsiteX22" fmla="*/ 481012 w 512143"/>
                  <a:gd name="connsiteY22" fmla="*/ 1073944 h 1483519"/>
                  <a:gd name="connsiteX23" fmla="*/ 476250 w 512143"/>
                  <a:gd name="connsiteY23" fmla="*/ 1066800 h 1483519"/>
                  <a:gd name="connsiteX24" fmla="*/ 471487 w 512143"/>
                  <a:gd name="connsiteY24" fmla="*/ 1057275 h 1483519"/>
                  <a:gd name="connsiteX25" fmla="*/ 485775 w 512143"/>
                  <a:gd name="connsiteY25" fmla="*/ 1033462 h 1483519"/>
                  <a:gd name="connsiteX26" fmla="*/ 500062 w 512143"/>
                  <a:gd name="connsiteY26" fmla="*/ 1026319 h 1483519"/>
                  <a:gd name="connsiteX27" fmla="*/ 504825 w 512143"/>
                  <a:gd name="connsiteY27" fmla="*/ 1002506 h 1483519"/>
                  <a:gd name="connsiteX28" fmla="*/ 481012 w 512143"/>
                  <a:gd name="connsiteY28" fmla="*/ 1000125 h 1483519"/>
                  <a:gd name="connsiteX29" fmla="*/ 478631 w 512143"/>
                  <a:gd name="connsiteY29" fmla="*/ 981075 h 1483519"/>
                  <a:gd name="connsiteX30" fmla="*/ 469106 w 512143"/>
                  <a:gd name="connsiteY30" fmla="*/ 978694 h 1483519"/>
                  <a:gd name="connsiteX31" fmla="*/ 457200 w 512143"/>
                  <a:gd name="connsiteY31" fmla="*/ 962025 h 1483519"/>
                  <a:gd name="connsiteX32" fmla="*/ 454819 w 512143"/>
                  <a:gd name="connsiteY32" fmla="*/ 907256 h 1483519"/>
                  <a:gd name="connsiteX33" fmla="*/ 452437 w 512143"/>
                  <a:gd name="connsiteY33" fmla="*/ 900112 h 1483519"/>
                  <a:gd name="connsiteX34" fmla="*/ 445294 w 512143"/>
                  <a:gd name="connsiteY34" fmla="*/ 897731 h 1483519"/>
                  <a:gd name="connsiteX35" fmla="*/ 435769 w 512143"/>
                  <a:gd name="connsiteY35" fmla="*/ 890587 h 1483519"/>
                  <a:gd name="connsiteX36" fmla="*/ 423862 w 512143"/>
                  <a:gd name="connsiteY36" fmla="*/ 857250 h 1483519"/>
                  <a:gd name="connsiteX37" fmla="*/ 416719 w 512143"/>
                  <a:gd name="connsiteY37" fmla="*/ 852487 h 1483519"/>
                  <a:gd name="connsiteX38" fmla="*/ 404812 w 512143"/>
                  <a:gd name="connsiteY38" fmla="*/ 831056 h 1483519"/>
                  <a:gd name="connsiteX39" fmla="*/ 409575 w 512143"/>
                  <a:gd name="connsiteY39" fmla="*/ 800100 h 1483519"/>
                  <a:gd name="connsiteX40" fmla="*/ 416719 w 512143"/>
                  <a:gd name="connsiteY40" fmla="*/ 795337 h 1483519"/>
                  <a:gd name="connsiteX41" fmla="*/ 433387 w 512143"/>
                  <a:gd name="connsiteY41" fmla="*/ 785812 h 1483519"/>
                  <a:gd name="connsiteX42" fmla="*/ 442912 w 512143"/>
                  <a:gd name="connsiteY42" fmla="*/ 788194 h 1483519"/>
                  <a:gd name="connsiteX43" fmla="*/ 445294 w 512143"/>
                  <a:gd name="connsiteY43" fmla="*/ 795337 h 1483519"/>
                  <a:gd name="connsiteX44" fmla="*/ 457200 w 512143"/>
                  <a:gd name="connsiteY44" fmla="*/ 804862 h 1483519"/>
                  <a:gd name="connsiteX45" fmla="*/ 466725 w 512143"/>
                  <a:gd name="connsiteY45" fmla="*/ 802481 h 1483519"/>
                  <a:gd name="connsiteX46" fmla="*/ 471487 w 512143"/>
                  <a:gd name="connsiteY46" fmla="*/ 792956 h 1483519"/>
                  <a:gd name="connsiteX47" fmla="*/ 478631 w 512143"/>
                  <a:gd name="connsiteY47" fmla="*/ 788194 h 1483519"/>
                  <a:gd name="connsiteX48" fmla="*/ 481012 w 512143"/>
                  <a:gd name="connsiteY48" fmla="*/ 781050 h 1483519"/>
                  <a:gd name="connsiteX49" fmla="*/ 488156 w 512143"/>
                  <a:gd name="connsiteY49" fmla="*/ 778669 h 1483519"/>
                  <a:gd name="connsiteX50" fmla="*/ 507206 w 512143"/>
                  <a:gd name="connsiteY50" fmla="*/ 769144 h 1483519"/>
                  <a:gd name="connsiteX51" fmla="*/ 504825 w 512143"/>
                  <a:gd name="connsiteY51" fmla="*/ 762000 h 1483519"/>
                  <a:gd name="connsiteX52" fmla="*/ 483394 w 512143"/>
                  <a:gd name="connsiteY52" fmla="*/ 745331 h 1483519"/>
                  <a:gd name="connsiteX53" fmla="*/ 469106 w 512143"/>
                  <a:gd name="connsiteY53" fmla="*/ 731044 h 1483519"/>
                  <a:gd name="connsiteX54" fmla="*/ 461962 w 512143"/>
                  <a:gd name="connsiteY54" fmla="*/ 723900 h 1483519"/>
                  <a:gd name="connsiteX55" fmla="*/ 459581 w 512143"/>
                  <a:gd name="connsiteY55" fmla="*/ 716756 h 1483519"/>
                  <a:gd name="connsiteX56" fmla="*/ 452437 w 512143"/>
                  <a:gd name="connsiteY56" fmla="*/ 714375 h 1483519"/>
                  <a:gd name="connsiteX57" fmla="*/ 445294 w 512143"/>
                  <a:gd name="connsiteY57" fmla="*/ 707231 h 1483519"/>
                  <a:gd name="connsiteX58" fmla="*/ 428625 w 512143"/>
                  <a:gd name="connsiteY58" fmla="*/ 690562 h 1483519"/>
                  <a:gd name="connsiteX59" fmla="*/ 414337 w 512143"/>
                  <a:gd name="connsiteY59" fmla="*/ 678656 h 1483519"/>
                  <a:gd name="connsiteX60" fmla="*/ 411956 w 512143"/>
                  <a:gd name="connsiteY60" fmla="*/ 671512 h 1483519"/>
                  <a:gd name="connsiteX61" fmla="*/ 411956 w 512143"/>
                  <a:gd name="connsiteY61" fmla="*/ 616744 h 1483519"/>
                  <a:gd name="connsiteX62" fmla="*/ 404812 w 512143"/>
                  <a:gd name="connsiteY62" fmla="*/ 611981 h 1483519"/>
                  <a:gd name="connsiteX63" fmla="*/ 400050 w 512143"/>
                  <a:gd name="connsiteY63" fmla="*/ 602456 h 1483519"/>
                  <a:gd name="connsiteX64" fmla="*/ 388144 w 512143"/>
                  <a:gd name="connsiteY64" fmla="*/ 590550 h 1483519"/>
                  <a:gd name="connsiteX65" fmla="*/ 385762 w 512143"/>
                  <a:gd name="connsiteY65" fmla="*/ 583406 h 1483519"/>
                  <a:gd name="connsiteX66" fmla="*/ 373856 w 512143"/>
                  <a:gd name="connsiteY66" fmla="*/ 581025 h 1483519"/>
                  <a:gd name="connsiteX67" fmla="*/ 371475 w 512143"/>
                  <a:gd name="connsiteY67" fmla="*/ 573881 h 1483519"/>
                  <a:gd name="connsiteX68" fmla="*/ 366712 w 512143"/>
                  <a:gd name="connsiteY68" fmla="*/ 566737 h 1483519"/>
                  <a:gd name="connsiteX69" fmla="*/ 364331 w 512143"/>
                  <a:gd name="connsiteY69" fmla="*/ 554831 h 1483519"/>
                  <a:gd name="connsiteX70" fmla="*/ 369094 w 512143"/>
                  <a:gd name="connsiteY70" fmla="*/ 528637 h 1483519"/>
                  <a:gd name="connsiteX71" fmla="*/ 371475 w 512143"/>
                  <a:gd name="connsiteY71" fmla="*/ 519112 h 1483519"/>
                  <a:gd name="connsiteX72" fmla="*/ 369094 w 512143"/>
                  <a:gd name="connsiteY72" fmla="*/ 488156 h 1483519"/>
                  <a:gd name="connsiteX73" fmla="*/ 359569 w 512143"/>
                  <a:gd name="connsiteY73" fmla="*/ 483394 h 1483519"/>
                  <a:gd name="connsiteX74" fmla="*/ 352425 w 512143"/>
                  <a:gd name="connsiteY74" fmla="*/ 476250 h 1483519"/>
                  <a:gd name="connsiteX75" fmla="*/ 350044 w 512143"/>
                  <a:gd name="connsiteY75" fmla="*/ 469106 h 1483519"/>
                  <a:gd name="connsiteX76" fmla="*/ 342900 w 512143"/>
                  <a:gd name="connsiteY76" fmla="*/ 464344 h 1483519"/>
                  <a:gd name="connsiteX77" fmla="*/ 333375 w 512143"/>
                  <a:gd name="connsiteY77" fmla="*/ 428625 h 1483519"/>
                  <a:gd name="connsiteX78" fmla="*/ 326231 w 512143"/>
                  <a:gd name="connsiteY78" fmla="*/ 423862 h 1483519"/>
                  <a:gd name="connsiteX79" fmla="*/ 323850 w 512143"/>
                  <a:gd name="connsiteY79" fmla="*/ 416719 h 1483519"/>
                  <a:gd name="connsiteX80" fmla="*/ 319087 w 512143"/>
                  <a:gd name="connsiteY80" fmla="*/ 409575 h 1483519"/>
                  <a:gd name="connsiteX81" fmla="*/ 316706 w 512143"/>
                  <a:gd name="connsiteY81" fmla="*/ 342900 h 1483519"/>
                  <a:gd name="connsiteX82" fmla="*/ 307181 w 512143"/>
                  <a:gd name="connsiteY82" fmla="*/ 340519 h 1483519"/>
                  <a:gd name="connsiteX83" fmla="*/ 295275 w 512143"/>
                  <a:gd name="connsiteY83" fmla="*/ 338137 h 1483519"/>
                  <a:gd name="connsiteX84" fmla="*/ 280987 w 512143"/>
                  <a:gd name="connsiteY84" fmla="*/ 326231 h 1483519"/>
                  <a:gd name="connsiteX85" fmla="*/ 266700 w 512143"/>
                  <a:gd name="connsiteY85" fmla="*/ 311944 h 1483519"/>
                  <a:gd name="connsiteX86" fmla="*/ 238125 w 512143"/>
                  <a:gd name="connsiteY86" fmla="*/ 309562 h 1483519"/>
                  <a:gd name="connsiteX87" fmla="*/ 230981 w 512143"/>
                  <a:gd name="connsiteY87" fmla="*/ 304800 h 1483519"/>
                  <a:gd name="connsiteX88" fmla="*/ 223837 w 512143"/>
                  <a:gd name="connsiteY88" fmla="*/ 302419 h 1483519"/>
                  <a:gd name="connsiteX89" fmla="*/ 221456 w 512143"/>
                  <a:gd name="connsiteY89" fmla="*/ 285750 h 1483519"/>
                  <a:gd name="connsiteX90" fmla="*/ 211931 w 512143"/>
                  <a:gd name="connsiteY90" fmla="*/ 276225 h 1483519"/>
                  <a:gd name="connsiteX91" fmla="*/ 183356 w 512143"/>
                  <a:gd name="connsiteY91" fmla="*/ 264319 h 1483519"/>
                  <a:gd name="connsiteX92" fmla="*/ 176212 w 512143"/>
                  <a:gd name="connsiteY92" fmla="*/ 254794 h 1483519"/>
                  <a:gd name="connsiteX93" fmla="*/ 173831 w 512143"/>
                  <a:gd name="connsiteY93" fmla="*/ 247650 h 1483519"/>
                  <a:gd name="connsiteX94" fmla="*/ 154781 w 512143"/>
                  <a:gd name="connsiteY94" fmla="*/ 245269 h 1483519"/>
                  <a:gd name="connsiteX95" fmla="*/ 150019 w 512143"/>
                  <a:gd name="connsiteY95" fmla="*/ 238125 h 1483519"/>
                  <a:gd name="connsiteX96" fmla="*/ 142875 w 512143"/>
                  <a:gd name="connsiteY96" fmla="*/ 230981 h 1483519"/>
                  <a:gd name="connsiteX97" fmla="*/ 140494 w 512143"/>
                  <a:gd name="connsiteY97" fmla="*/ 221456 h 1483519"/>
                  <a:gd name="connsiteX98" fmla="*/ 133350 w 512143"/>
                  <a:gd name="connsiteY98" fmla="*/ 209550 h 1483519"/>
                  <a:gd name="connsiteX99" fmla="*/ 126206 w 512143"/>
                  <a:gd name="connsiteY99" fmla="*/ 190500 h 1483519"/>
                  <a:gd name="connsiteX100" fmla="*/ 119062 w 512143"/>
                  <a:gd name="connsiteY100" fmla="*/ 188119 h 1483519"/>
                  <a:gd name="connsiteX101" fmla="*/ 97631 w 512143"/>
                  <a:gd name="connsiteY101" fmla="*/ 180975 h 1483519"/>
                  <a:gd name="connsiteX102" fmla="*/ 85725 w 512143"/>
                  <a:gd name="connsiteY102" fmla="*/ 171450 h 1483519"/>
                  <a:gd name="connsiteX103" fmla="*/ 73819 w 512143"/>
                  <a:gd name="connsiteY103" fmla="*/ 142875 h 1483519"/>
                  <a:gd name="connsiteX104" fmla="*/ 83344 w 512143"/>
                  <a:gd name="connsiteY104" fmla="*/ 123825 h 1483519"/>
                  <a:gd name="connsiteX105" fmla="*/ 80962 w 512143"/>
                  <a:gd name="connsiteY105" fmla="*/ 116681 h 1483519"/>
                  <a:gd name="connsiteX106" fmla="*/ 71437 w 512143"/>
                  <a:gd name="connsiteY106" fmla="*/ 111919 h 1483519"/>
                  <a:gd name="connsiteX107" fmla="*/ 69056 w 512143"/>
                  <a:gd name="connsiteY107" fmla="*/ 100012 h 1483519"/>
                  <a:gd name="connsiteX108" fmla="*/ 47625 w 512143"/>
                  <a:gd name="connsiteY108" fmla="*/ 90487 h 1483519"/>
                  <a:gd name="connsiteX109" fmla="*/ 40481 w 512143"/>
                  <a:gd name="connsiteY109" fmla="*/ 85725 h 1483519"/>
                  <a:gd name="connsiteX110" fmla="*/ 40481 w 512143"/>
                  <a:gd name="connsiteY110" fmla="*/ 57150 h 1483519"/>
                  <a:gd name="connsiteX111" fmla="*/ 30956 w 512143"/>
                  <a:gd name="connsiteY111" fmla="*/ 52387 h 1483519"/>
                  <a:gd name="connsiteX112" fmla="*/ 26193 w 512143"/>
                  <a:gd name="connsiteY112" fmla="*/ 38100 h 1483519"/>
                  <a:gd name="connsiteX113" fmla="*/ 21431 w 512143"/>
                  <a:gd name="connsiteY113" fmla="*/ 14287 h 1483519"/>
                  <a:gd name="connsiteX114" fmla="*/ 14287 w 512143"/>
                  <a:gd name="connsiteY114" fmla="*/ 11906 h 1483519"/>
                  <a:gd name="connsiteX115" fmla="*/ 7143 w 512143"/>
                  <a:gd name="connsiteY115" fmla="*/ 4762 h 1483519"/>
                  <a:gd name="connsiteX116" fmla="*/ 0 w 512143"/>
                  <a:gd name="connsiteY116" fmla="*/ 0 h 1483519"/>
                  <a:gd name="connsiteX117" fmla="*/ 0 w 512143"/>
                  <a:gd name="connsiteY117" fmla="*/ 0 h 148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</a:cxnLst>
                <a:rect l="l" t="t" r="r" b="b"/>
                <a:pathLst>
                  <a:path w="512143" h="1483519">
                    <a:moveTo>
                      <a:pt x="464344" y="1483519"/>
                    </a:moveTo>
                    <a:lnTo>
                      <a:pt x="464344" y="1483519"/>
                    </a:lnTo>
                    <a:cubicBezTo>
                      <a:pt x="462756" y="1470025"/>
                      <a:pt x="460198" y="1456611"/>
                      <a:pt x="459581" y="1443038"/>
                    </a:cubicBezTo>
                    <a:cubicBezTo>
                      <a:pt x="459058" y="1431526"/>
                      <a:pt x="464238" y="1428960"/>
                      <a:pt x="469106" y="1419225"/>
                    </a:cubicBezTo>
                    <a:cubicBezTo>
                      <a:pt x="470229" y="1416980"/>
                      <a:pt x="470268" y="1414275"/>
                      <a:pt x="471487" y="1412081"/>
                    </a:cubicBezTo>
                    <a:cubicBezTo>
                      <a:pt x="474267" y="1407078"/>
                      <a:pt x="479202" y="1403224"/>
                      <a:pt x="481012" y="1397794"/>
                    </a:cubicBezTo>
                    <a:cubicBezTo>
                      <a:pt x="484649" y="1386885"/>
                      <a:pt x="481888" y="1392658"/>
                      <a:pt x="490537" y="1381125"/>
                    </a:cubicBezTo>
                    <a:cubicBezTo>
                      <a:pt x="496244" y="1364010"/>
                      <a:pt x="489325" y="1385368"/>
                      <a:pt x="495300" y="1364456"/>
                    </a:cubicBezTo>
                    <a:cubicBezTo>
                      <a:pt x="502132" y="1340543"/>
                      <a:pt x="492618" y="1377567"/>
                      <a:pt x="500062" y="1347788"/>
                    </a:cubicBezTo>
                    <a:cubicBezTo>
                      <a:pt x="496516" y="1262670"/>
                      <a:pt x="511345" y="1308464"/>
                      <a:pt x="490537" y="1283494"/>
                    </a:cubicBezTo>
                    <a:cubicBezTo>
                      <a:pt x="488705" y="1281295"/>
                      <a:pt x="487362" y="1278731"/>
                      <a:pt x="485775" y="1276350"/>
                    </a:cubicBezTo>
                    <a:cubicBezTo>
                      <a:pt x="486050" y="1275526"/>
                      <a:pt x="492919" y="1256131"/>
                      <a:pt x="492919" y="1252537"/>
                    </a:cubicBezTo>
                    <a:cubicBezTo>
                      <a:pt x="492919" y="1245349"/>
                      <a:pt x="495027" y="1236719"/>
                      <a:pt x="490537" y="1231106"/>
                    </a:cubicBezTo>
                    <a:cubicBezTo>
                      <a:pt x="487031" y="1226723"/>
                      <a:pt x="479425" y="1229519"/>
                      <a:pt x="473869" y="1228725"/>
                    </a:cubicBezTo>
                    <a:cubicBezTo>
                      <a:pt x="479064" y="1213138"/>
                      <a:pt x="471848" y="1228437"/>
                      <a:pt x="483394" y="1219200"/>
                    </a:cubicBezTo>
                    <a:cubicBezTo>
                      <a:pt x="487590" y="1215843"/>
                      <a:pt x="488969" y="1209617"/>
                      <a:pt x="490537" y="1204912"/>
                    </a:cubicBezTo>
                    <a:cubicBezTo>
                      <a:pt x="489743" y="1194593"/>
                      <a:pt x="488156" y="1184305"/>
                      <a:pt x="488156" y="1173956"/>
                    </a:cubicBezTo>
                    <a:cubicBezTo>
                      <a:pt x="488156" y="1168113"/>
                      <a:pt x="491344" y="1156440"/>
                      <a:pt x="492919" y="1150144"/>
                    </a:cubicBezTo>
                    <a:cubicBezTo>
                      <a:pt x="488134" y="1142967"/>
                      <a:pt x="487021" y="1141938"/>
                      <a:pt x="483394" y="1133475"/>
                    </a:cubicBezTo>
                    <a:cubicBezTo>
                      <a:pt x="482405" y="1131168"/>
                      <a:pt x="482580" y="1128291"/>
                      <a:pt x="481012" y="1126331"/>
                    </a:cubicBezTo>
                    <a:cubicBezTo>
                      <a:pt x="479224" y="1124096"/>
                      <a:pt x="476250" y="1123156"/>
                      <a:pt x="473869" y="1121569"/>
                    </a:cubicBezTo>
                    <a:cubicBezTo>
                      <a:pt x="476250" y="1119188"/>
                      <a:pt x="479644" y="1117502"/>
                      <a:pt x="481012" y="1114425"/>
                    </a:cubicBezTo>
                    <a:cubicBezTo>
                      <a:pt x="485487" y="1104356"/>
                      <a:pt x="482649" y="1081583"/>
                      <a:pt x="481012" y="1073944"/>
                    </a:cubicBezTo>
                    <a:cubicBezTo>
                      <a:pt x="480412" y="1071146"/>
                      <a:pt x="477670" y="1069285"/>
                      <a:pt x="476250" y="1066800"/>
                    </a:cubicBezTo>
                    <a:cubicBezTo>
                      <a:pt x="474489" y="1063718"/>
                      <a:pt x="473075" y="1060450"/>
                      <a:pt x="471487" y="1057275"/>
                    </a:cubicBezTo>
                    <a:cubicBezTo>
                      <a:pt x="474354" y="1051542"/>
                      <a:pt x="481467" y="1036334"/>
                      <a:pt x="485775" y="1033462"/>
                    </a:cubicBezTo>
                    <a:cubicBezTo>
                      <a:pt x="495007" y="1027308"/>
                      <a:pt x="490204" y="1029605"/>
                      <a:pt x="500062" y="1026319"/>
                    </a:cubicBezTo>
                    <a:cubicBezTo>
                      <a:pt x="506612" y="1021952"/>
                      <a:pt x="520795" y="1015572"/>
                      <a:pt x="504825" y="1002506"/>
                    </a:cubicBezTo>
                    <a:cubicBezTo>
                      <a:pt x="498651" y="997455"/>
                      <a:pt x="488950" y="1000919"/>
                      <a:pt x="481012" y="1000125"/>
                    </a:cubicBezTo>
                    <a:cubicBezTo>
                      <a:pt x="480218" y="993775"/>
                      <a:pt x="481739" y="986669"/>
                      <a:pt x="478631" y="981075"/>
                    </a:cubicBezTo>
                    <a:cubicBezTo>
                      <a:pt x="477042" y="978214"/>
                      <a:pt x="471769" y="980596"/>
                      <a:pt x="469106" y="978694"/>
                    </a:cubicBezTo>
                    <a:cubicBezTo>
                      <a:pt x="467224" y="977350"/>
                      <a:pt x="459131" y="964921"/>
                      <a:pt x="457200" y="962025"/>
                    </a:cubicBezTo>
                    <a:cubicBezTo>
                      <a:pt x="456406" y="943769"/>
                      <a:pt x="456221" y="925476"/>
                      <a:pt x="454819" y="907256"/>
                    </a:cubicBezTo>
                    <a:cubicBezTo>
                      <a:pt x="454626" y="904753"/>
                      <a:pt x="454212" y="901887"/>
                      <a:pt x="452437" y="900112"/>
                    </a:cubicBezTo>
                    <a:cubicBezTo>
                      <a:pt x="450662" y="898337"/>
                      <a:pt x="447675" y="898525"/>
                      <a:pt x="445294" y="897731"/>
                    </a:cubicBezTo>
                    <a:cubicBezTo>
                      <a:pt x="442119" y="895350"/>
                      <a:pt x="437163" y="894303"/>
                      <a:pt x="435769" y="890587"/>
                    </a:cubicBezTo>
                    <a:cubicBezTo>
                      <a:pt x="422173" y="854334"/>
                      <a:pt x="442942" y="863609"/>
                      <a:pt x="423862" y="857250"/>
                    </a:cubicBezTo>
                    <a:cubicBezTo>
                      <a:pt x="421481" y="855662"/>
                      <a:pt x="418603" y="854641"/>
                      <a:pt x="416719" y="852487"/>
                    </a:cubicBezTo>
                    <a:cubicBezTo>
                      <a:pt x="407901" y="842409"/>
                      <a:pt x="408083" y="840868"/>
                      <a:pt x="404812" y="831056"/>
                    </a:cubicBezTo>
                    <a:cubicBezTo>
                      <a:pt x="406400" y="820737"/>
                      <a:pt x="406273" y="810004"/>
                      <a:pt x="409575" y="800100"/>
                    </a:cubicBezTo>
                    <a:cubicBezTo>
                      <a:pt x="410480" y="797385"/>
                      <a:pt x="414520" y="797169"/>
                      <a:pt x="416719" y="795337"/>
                    </a:cubicBezTo>
                    <a:cubicBezTo>
                      <a:pt x="428878" y="785204"/>
                      <a:pt x="417969" y="789668"/>
                      <a:pt x="433387" y="785812"/>
                    </a:cubicBezTo>
                    <a:cubicBezTo>
                      <a:pt x="436562" y="786606"/>
                      <a:pt x="440356" y="786150"/>
                      <a:pt x="442912" y="788194"/>
                    </a:cubicBezTo>
                    <a:cubicBezTo>
                      <a:pt x="444872" y="789762"/>
                      <a:pt x="444171" y="793092"/>
                      <a:pt x="445294" y="795337"/>
                    </a:cubicBezTo>
                    <a:cubicBezTo>
                      <a:pt x="449603" y="803955"/>
                      <a:pt x="448959" y="802115"/>
                      <a:pt x="457200" y="804862"/>
                    </a:cubicBezTo>
                    <a:cubicBezTo>
                      <a:pt x="460375" y="804068"/>
                      <a:pt x="464211" y="804576"/>
                      <a:pt x="466725" y="802481"/>
                    </a:cubicBezTo>
                    <a:cubicBezTo>
                      <a:pt x="469452" y="800209"/>
                      <a:pt x="469215" y="795683"/>
                      <a:pt x="471487" y="792956"/>
                    </a:cubicBezTo>
                    <a:cubicBezTo>
                      <a:pt x="473319" y="790757"/>
                      <a:pt x="476250" y="789781"/>
                      <a:pt x="478631" y="788194"/>
                    </a:cubicBezTo>
                    <a:cubicBezTo>
                      <a:pt x="479425" y="785813"/>
                      <a:pt x="479237" y="782825"/>
                      <a:pt x="481012" y="781050"/>
                    </a:cubicBezTo>
                    <a:cubicBezTo>
                      <a:pt x="482787" y="779275"/>
                      <a:pt x="485977" y="779914"/>
                      <a:pt x="488156" y="778669"/>
                    </a:cubicBezTo>
                    <a:cubicBezTo>
                      <a:pt x="507046" y="767875"/>
                      <a:pt x="488267" y="773878"/>
                      <a:pt x="507206" y="769144"/>
                    </a:cubicBezTo>
                    <a:cubicBezTo>
                      <a:pt x="506412" y="766763"/>
                      <a:pt x="506366" y="763981"/>
                      <a:pt x="504825" y="762000"/>
                    </a:cubicBezTo>
                    <a:cubicBezTo>
                      <a:pt x="493581" y="747544"/>
                      <a:pt x="495131" y="749243"/>
                      <a:pt x="483394" y="745331"/>
                    </a:cubicBezTo>
                    <a:lnTo>
                      <a:pt x="469106" y="731044"/>
                    </a:lnTo>
                    <a:lnTo>
                      <a:pt x="461962" y="723900"/>
                    </a:lnTo>
                    <a:cubicBezTo>
                      <a:pt x="461168" y="721519"/>
                      <a:pt x="461356" y="718531"/>
                      <a:pt x="459581" y="716756"/>
                    </a:cubicBezTo>
                    <a:cubicBezTo>
                      <a:pt x="457806" y="714981"/>
                      <a:pt x="454526" y="715767"/>
                      <a:pt x="452437" y="714375"/>
                    </a:cubicBezTo>
                    <a:cubicBezTo>
                      <a:pt x="449635" y="712507"/>
                      <a:pt x="447675" y="709612"/>
                      <a:pt x="445294" y="707231"/>
                    </a:cubicBezTo>
                    <a:cubicBezTo>
                      <a:pt x="439251" y="689104"/>
                      <a:pt x="445453" y="693929"/>
                      <a:pt x="428625" y="690562"/>
                    </a:cubicBezTo>
                    <a:cubicBezTo>
                      <a:pt x="423353" y="687048"/>
                      <a:pt x="418004" y="684157"/>
                      <a:pt x="414337" y="678656"/>
                    </a:cubicBezTo>
                    <a:cubicBezTo>
                      <a:pt x="412945" y="676567"/>
                      <a:pt x="412750" y="673893"/>
                      <a:pt x="411956" y="671512"/>
                    </a:cubicBezTo>
                    <a:cubicBezTo>
                      <a:pt x="412500" y="663352"/>
                      <a:pt x="417030" y="629430"/>
                      <a:pt x="411956" y="616744"/>
                    </a:cubicBezTo>
                    <a:cubicBezTo>
                      <a:pt x="410893" y="614087"/>
                      <a:pt x="407193" y="613569"/>
                      <a:pt x="404812" y="611981"/>
                    </a:cubicBezTo>
                    <a:cubicBezTo>
                      <a:pt x="403225" y="608806"/>
                      <a:pt x="402322" y="605183"/>
                      <a:pt x="400050" y="602456"/>
                    </a:cubicBezTo>
                    <a:cubicBezTo>
                      <a:pt x="388140" y="588165"/>
                      <a:pt x="396878" y="608017"/>
                      <a:pt x="388144" y="590550"/>
                    </a:cubicBezTo>
                    <a:cubicBezTo>
                      <a:pt x="387021" y="588305"/>
                      <a:pt x="387851" y="584798"/>
                      <a:pt x="385762" y="583406"/>
                    </a:cubicBezTo>
                    <a:cubicBezTo>
                      <a:pt x="382394" y="581161"/>
                      <a:pt x="377825" y="581819"/>
                      <a:pt x="373856" y="581025"/>
                    </a:cubicBezTo>
                    <a:cubicBezTo>
                      <a:pt x="373062" y="578644"/>
                      <a:pt x="372598" y="576126"/>
                      <a:pt x="371475" y="573881"/>
                    </a:cubicBezTo>
                    <a:cubicBezTo>
                      <a:pt x="370195" y="571321"/>
                      <a:pt x="367717" y="569417"/>
                      <a:pt x="366712" y="566737"/>
                    </a:cubicBezTo>
                    <a:cubicBezTo>
                      <a:pt x="365291" y="562947"/>
                      <a:pt x="365125" y="558800"/>
                      <a:pt x="364331" y="554831"/>
                    </a:cubicBezTo>
                    <a:cubicBezTo>
                      <a:pt x="366057" y="544475"/>
                      <a:pt x="366872" y="538635"/>
                      <a:pt x="369094" y="528637"/>
                    </a:cubicBezTo>
                    <a:cubicBezTo>
                      <a:pt x="369804" y="525442"/>
                      <a:pt x="370681" y="522287"/>
                      <a:pt x="371475" y="519112"/>
                    </a:cubicBezTo>
                    <a:cubicBezTo>
                      <a:pt x="370681" y="508793"/>
                      <a:pt x="372367" y="497974"/>
                      <a:pt x="369094" y="488156"/>
                    </a:cubicBezTo>
                    <a:cubicBezTo>
                      <a:pt x="367971" y="484788"/>
                      <a:pt x="362458" y="485457"/>
                      <a:pt x="359569" y="483394"/>
                    </a:cubicBezTo>
                    <a:cubicBezTo>
                      <a:pt x="356829" y="481437"/>
                      <a:pt x="354806" y="478631"/>
                      <a:pt x="352425" y="476250"/>
                    </a:cubicBezTo>
                    <a:cubicBezTo>
                      <a:pt x="351631" y="473869"/>
                      <a:pt x="351612" y="471066"/>
                      <a:pt x="350044" y="469106"/>
                    </a:cubicBezTo>
                    <a:cubicBezTo>
                      <a:pt x="348256" y="466871"/>
                      <a:pt x="343686" y="467096"/>
                      <a:pt x="342900" y="464344"/>
                    </a:cubicBezTo>
                    <a:cubicBezTo>
                      <a:pt x="334223" y="433974"/>
                      <a:pt x="349397" y="441977"/>
                      <a:pt x="333375" y="428625"/>
                    </a:cubicBezTo>
                    <a:cubicBezTo>
                      <a:pt x="331176" y="426793"/>
                      <a:pt x="328612" y="425450"/>
                      <a:pt x="326231" y="423862"/>
                    </a:cubicBezTo>
                    <a:cubicBezTo>
                      <a:pt x="325437" y="421481"/>
                      <a:pt x="324972" y="418964"/>
                      <a:pt x="323850" y="416719"/>
                    </a:cubicBezTo>
                    <a:cubicBezTo>
                      <a:pt x="322570" y="414159"/>
                      <a:pt x="319363" y="412424"/>
                      <a:pt x="319087" y="409575"/>
                    </a:cubicBezTo>
                    <a:cubicBezTo>
                      <a:pt x="316945" y="387439"/>
                      <a:pt x="320485" y="364816"/>
                      <a:pt x="316706" y="342900"/>
                    </a:cubicBezTo>
                    <a:cubicBezTo>
                      <a:pt x="316150" y="339675"/>
                      <a:pt x="310376" y="341229"/>
                      <a:pt x="307181" y="340519"/>
                    </a:cubicBezTo>
                    <a:cubicBezTo>
                      <a:pt x="303230" y="339641"/>
                      <a:pt x="299244" y="338931"/>
                      <a:pt x="295275" y="338137"/>
                    </a:cubicBezTo>
                    <a:cubicBezTo>
                      <a:pt x="262675" y="305541"/>
                      <a:pt x="310848" y="352775"/>
                      <a:pt x="280987" y="326231"/>
                    </a:cubicBezTo>
                    <a:cubicBezTo>
                      <a:pt x="275953" y="321757"/>
                      <a:pt x="273412" y="312503"/>
                      <a:pt x="266700" y="311944"/>
                    </a:cubicBezTo>
                    <a:lnTo>
                      <a:pt x="238125" y="309562"/>
                    </a:lnTo>
                    <a:cubicBezTo>
                      <a:pt x="235744" y="307975"/>
                      <a:pt x="233541" y="306080"/>
                      <a:pt x="230981" y="304800"/>
                    </a:cubicBezTo>
                    <a:cubicBezTo>
                      <a:pt x="228736" y="303678"/>
                      <a:pt x="224960" y="304664"/>
                      <a:pt x="223837" y="302419"/>
                    </a:cubicBezTo>
                    <a:cubicBezTo>
                      <a:pt x="221327" y="297399"/>
                      <a:pt x="223779" y="290860"/>
                      <a:pt x="221456" y="285750"/>
                    </a:cubicBezTo>
                    <a:cubicBezTo>
                      <a:pt x="219598" y="281662"/>
                      <a:pt x="215523" y="278919"/>
                      <a:pt x="211931" y="276225"/>
                    </a:cubicBezTo>
                    <a:cubicBezTo>
                      <a:pt x="206731" y="272325"/>
                      <a:pt x="185879" y="265265"/>
                      <a:pt x="183356" y="264319"/>
                    </a:cubicBezTo>
                    <a:cubicBezTo>
                      <a:pt x="180975" y="261144"/>
                      <a:pt x="178181" y="258240"/>
                      <a:pt x="176212" y="254794"/>
                    </a:cubicBezTo>
                    <a:cubicBezTo>
                      <a:pt x="174967" y="252615"/>
                      <a:pt x="176125" y="248669"/>
                      <a:pt x="173831" y="247650"/>
                    </a:cubicBezTo>
                    <a:cubicBezTo>
                      <a:pt x="167983" y="245051"/>
                      <a:pt x="161131" y="246063"/>
                      <a:pt x="154781" y="245269"/>
                    </a:cubicBezTo>
                    <a:cubicBezTo>
                      <a:pt x="153194" y="242888"/>
                      <a:pt x="151851" y="240324"/>
                      <a:pt x="150019" y="238125"/>
                    </a:cubicBezTo>
                    <a:cubicBezTo>
                      <a:pt x="147863" y="235538"/>
                      <a:pt x="144546" y="233905"/>
                      <a:pt x="142875" y="230981"/>
                    </a:cubicBezTo>
                    <a:cubicBezTo>
                      <a:pt x="141251" y="228139"/>
                      <a:pt x="141823" y="224447"/>
                      <a:pt x="140494" y="221456"/>
                    </a:cubicBezTo>
                    <a:cubicBezTo>
                      <a:pt x="138614" y="217227"/>
                      <a:pt x="135731" y="213519"/>
                      <a:pt x="133350" y="209550"/>
                    </a:cubicBezTo>
                    <a:cubicBezTo>
                      <a:pt x="132021" y="204234"/>
                      <a:pt x="130358" y="194651"/>
                      <a:pt x="126206" y="190500"/>
                    </a:cubicBezTo>
                    <a:cubicBezTo>
                      <a:pt x="124431" y="188725"/>
                      <a:pt x="121412" y="189000"/>
                      <a:pt x="119062" y="188119"/>
                    </a:cubicBezTo>
                    <a:cubicBezTo>
                      <a:pt x="101125" y="181392"/>
                      <a:pt x="113594" y="184965"/>
                      <a:pt x="97631" y="180975"/>
                    </a:cubicBezTo>
                    <a:cubicBezTo>
                      <a:pt x="93662" y="177800"/>
                      <a:pt x="88135" y="175925"/>
                      <a:pt x="85725" y="171450"/>
                    </a:cubicBezTo>
                    <a:cubicBezTo>
                      <a:pt x="63292" y="129790"/>
                      <a:pt x="93931" y="162990"/>
                      <a:pt x="73819" y="142875"/>
                    </a:cubicBezTo>
                    <a:cubicBezTo>
                      <a:pt x="75163" y="140635"/>
                      <a:pt x="83344" y="128949"/>
                      <a:pt x="83344" y="123825"/>
                    </a:cubicBezTo>
                    <a:cubicBezTo>
                      <a:pt x="83344" y="121315"/>
                      <a:pt x="82737" y="118456"/>
                      <a:pt x="80962" y="116681"/>
                    </a:cubicBezTo>
                    <a:cubicBezTo>
                      <a:pt x="78452" y="114171"/>
                      <a:pt x="74612" y="113506"/>
                      <a:pt x="71437" y="111919"/>
                    </a:cubicBezTo>
                    <a:cubicBezTo>
                      <a:pt x="70643" y="107950"/>
                      <a:pt x="70866" y="103632"/>
                      <a:pt x="69056" y="100012"/>
                    </a:cubicBezTo>
                    <a:cubicBezTo>
                      <a:pt x="64258" y="90416"/>
                      <a:pt x="56975" y="92046"/>
                      <a:pt x="47625" y="90487"/>
                    </a:cubicBezTo>
                    <a:cubicBezTo>
                      <a:pt x="45244" y="88900"/>
                      <a:pt x="41102" y="88519"/>
                      <a:pt x="40481" y="85725"/>
                    </a:cubicBezTo>
                    <a:cubicBezTo>
                      <a:pt x="38085" y="74944"/>
                      <a:pt x="47820" y="67425"/>
                      <a:pt x="40481" y="57150"/>
                    </a:cubicBezTo>
                    <a:cubicBezTo>
                      <a:pt x="38418" y="54261"/>
                      <a:pt x="34131" y="53975"/>
                      <a:pt x="30956" y="52387"/>
                    </a:cubicBezTo>
                    <a:cubicBezTo>
                      <a:pt x="29368" y="47625"/>
                      <a:pt x="27177" y="43023"/>
                      <a:pt x="26193" y="38100"/>
                    </a:cubicBezTo>
                    <a:cubicBezTo>
                      <a:pt x="24606" y="30162"/>
                      <a:pt x="24781" y="21656"/>
                      <a:pt x="21431" y="14287"/>
                    </a:cubicBezTo>
                    <a:cubicBezTo>
                      <a:pt x="20392" y="12002"/>
                      <a:pt x="16668" y="12700"/>
                      <a:pt x="14287" y="11906"/>
                    </a:cubicBezTo>
                    <a:cubicBezTo>
                      <a:pt x="11906" y="9525"/>
                      <a:pt x="9730" y="6918"/>
                      <a:pt x="7143" y="4762"/>
                    </a:cubicBezTo>
                    <a:cubicBezTo>
                      <a:pt x="4945" y="2930"/>
                      <a:pt x="0" y="0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9050" cap="flat" cmpd="sng" algn="ctr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42" name="任意多边形 41"/>
              <p:cNvSpPr/>
              <p:nvPr/>
            </p:nvSpPr>
            <p:spPr>
              <a:xfrm>
                <a:off x="-2006432" y="-2079083"/>
                <a:ext cx="1941933" cy="774970"/>
              </a:xfrm>
              <a:custGeom>
                <a:avLst/>
                <a:gdLst>
                  <a:gd name="connsiteX0" fmla="*/ 1943100 w 1943100"/>
                  <a:gd name="connsiteY0" fmla="*/ 773906 h 773906"/>
                  <a:gd name="connsiteX1" fmla="*/ 1943100 w 1943100"/>
                  <a:gd name="connsiteY1" fmla="*/ 773906 h 773906"/>
                  <a:gd name="connsiteX2" fmla="*/ 1926431 w 1943100"/>
                  <a:gd name="connsiteY2" fmla="*/ 747712 h 773906"/>
                  <a:gd name="connsiteX3" fmla="*/ 1919288 w 1943100"/>
                  <a:gd name="connsiteY3" fmla="*/ 745331 h 773906"/>
                  <a:gd name="connsiteX4" fmla="*/ 1921669 w 1943100"/>
                  <a:gd name="connsiteY4" fmla="*/ 723900 h 773906"/>
                  <a:gd name="connsiteX5" fmla="*/ 1926431 w 1943100"/>
                  <a:gd name="connsiteY5" fmla="*/ 716756 h 773906"/>
                  <a:gd name="connsiteX6" fmla="*/ 1916906 w 1943100"/>
                  <a:gd name="connsiteY6" fmla="*/ 704850 h 773906"/>
                  <a:gd name="connsiteX7" fmla="*/ 1914525 w 1943100"/>
                  <a:gd name="connsiteY7" fmla="*/ 697706 h 773906"/>
                  <a:gd name="connsiteX8" fmla="*/ 1912144 w 1943100"/>
                  <a:gd name="connsiteY8" fmla="*/ 683418 h 773906"/>
                  <a:gd name="connsiteX9" fmla="*/ 1907381 w 1943100"/>
                  <a:gd name="connsiteY9" fmla="*/ 690562 h 773906"/>
                  <a:gd name="connsiteX10" fmla="*/ 1900238 w 1943100"/>
                  <a:gd name="connsiteY10" fmla="*/ 700087 h 773906"/>
                  <a:gd name="connsiteX11" fmla="*/ 1878806 w 1943100"/>
                  <a:gd name="connsiteY11" fmla="*/ 697706 h 773906"/>
                  <a:gd name="connsiteX12" fmla="*/ 1876425 w 1943100"/>
                  <a:gd name="connsiteY12" fmla="*/ 690562 h 773906"/>
                  <a:gd name="connsiteX13" fmla="*/ 1874044 w 1943100"/>
                  <a:gd name="connsiteY13" fmla="*/ 676275 h 773906"/>
                  <a:gd name="connsiteX14" fmla="*/ 1866900 w 1943100"/>
                  <a:gd name="connsiteY14" fmla="*/ 678656 h 773906"/>
                  <a:gd name="connsiteX15" fmla="*/ 1862138 w 1943100"/>
                  <a:gd name="connsiteY15" fmla="*/ 685800 h 773906"/>
                  <a:gd name="connsiteX16" fmla="*/ 1864519 w 1943100"/>
                  <a:gd name="connsiteY16" fmla="*/ 661987 h 773906"/>
                  <a:gd name="connsiteX17" fmla="*/ 1857375 w 1943100"/>
                  <a:gd name="connsiteY17" fmla="*/ 659606 h 773906"/>
                  <a:gd name="connsiteX18" fmla="*/ 1852613 w 1943100"/>
                  <a:gd name="connsiteY18" fmla="*/ 666750 h 773906"/>
                  <a:gd name="connsiteX19" fmla="*/ 1845469 w 1943100"/>
                  <a:gd name="connsiteY19" fmla="*/ 678656 h 773906"/>
                  <a:gd name="connsiteX20" fmla="*/ 1831181 w 1943100"/>
                  <a:gd name="connsiteY20" fmla="*/ 676275 h 773906"/>
                  <a:gd name="connsiteX21" fmla="*/ 1828800 w 1943100"/>
                  <a:gd name="connsiteY21" fmla="*/ 628650 h 773906"/>
                  <a:gd name="connsiteX22" fmla="*/ 1826419 w 1943100"/>
                  <a:gd name="connsiteY22" fmla="*/ 621506 h 773906"/>
                  <a:gd name="connsiteX23" fmla="*/ 1838325 w 1943100"/>
                  <a:gd name="connsiteY23" fmla="*/ 619125 h 773906"/>
                  <a:gd name="connsiteX24" fmla="*/ 1835944 w 1943100"/>
                  <a:gd name="connsiteY24" fmla="*/ 609600 h 773906"/>
                  <a:gd name="connsiteX25" fmla="*/ 1821656 w 1943100"/>
                  <a:gd name="connsiteY25" fmla="*/ 604837 h 773906"/>
                  <a:gd name="connsiteX26" fmla="*/ 1809750 w 1943100"/>
                  <a:gd name="connsiteY26" fmla="*/ 590550 h 773906"/>
                  <a:gd name="connsiteX27" fmla="*/ 1804988 w 1943100"/>
                  <a:gd name="connsiteY27" fmla="*/ 581025 h 773906"/>
                  <a:gd name="connsiteX28" fmla="*/ 1802606 w 1943100"/>
                  <a:gd name="connsiteY28" fmla="*/ 573881 h 773906"/>
                  <a:gd name="connsiteX29" fmla="*/ 1790700 w 1943100"/>
                  <a:gd name="connsiteY29" fmla="*/ 569118 h 773906"/>
                  <a:gd name="connsiteX30" fmla="*/ 1778794 w 1943100"/>
                  <a:gd name="connsiteY30" fmla="*/ 571500 h 773906"/>
                  <a:gd name="connsiteX31" fmla="*/ 1771650 w 1943100"/>
                  <a:gd name="connsiteY31" fmla="*/ 573881 h 773906"/>
                  <a:gd name="connsiteX32" fmla="*/ 1764506 w 1943100"/>
                  <a:gd name="connsiteY32" fmla="*/ 571500 h 773906"/>
                  <a:gd name="connsiteX33" fmla="*/ 1762125 w 1943100"/>
                  <a:gd name="connsiteY33" fmla="*/ 564356 h 773906"/>
                  <a:gd name="connsiteX34" fmla="*/ 1759744 w 1943100"/>
                  <a:gd name="connsiteY34" fmla="*/ 538162 h 773906"/>
                  <a:gd name="connsiteX35" fmla="*/ 1750219 w 1943100"/>
                  <a:gd name="connsiteY35" fmla="*/ 523875 h 773906"/>
                  <a:gd name="connsiteX36" fmla="*/ 1750219 w 1943100"/>
                  <a:gd name="connsiteY36" fmla="*/ 500062 h 773906"/>
                  <a:gd name="connsiteX37" fmla="*/ 1740694 w 1943100"/>
                  <a:gd name="connsiteY37" fmla="*/ 497681 h 773906"/>
                  <a:gd name="connsiteX38" fmla="*/ 1738313 w 1943100"/>
                  <a:gd name="connsiteY38" fmla="*/ 490537 h 773906"/>
                  <a:gd name="connsiteX39" fmla="*/ 1721644 w 1943100"/>
                  <a:gd name="connsiteY39" fmla="*/ 490537 h 773906"/>
                  <a:gd name="connsiteX40" fmla="*/ 1719263 w 1943100"/>
                  <a:gd name="connsiteY40" fmla="*/ 497681 h 773906"/>
                  <a:gd name="connsiteX41" fmla="*/ 1697831 w 1943100"/>
                  <a:gd name="connsiteY41" fmla="*/ 497681 h 773906"/>
                  <a:gd name="connsiteX42" fmla="*/ 1690688 w 1943100"/>
                  <a:gd name="connsiteY42" fmla="*/ 483393 h 773906"/>
                  <a:gd name="connsiteX43" fmla="*/ 1681163 w 1943100"/>
                  <a:gd name="connsiteY43" fmla="*/ 481012 h 773906"/>
                  <a:gd name="connsiteX44" fmla="*/ 1647825 w 1943100"/>
                  <a:gd name="connsiteY44" fmla="*/ 483393 h 773906"/>
                  <a:gd name="connsiteX45" fmla="*/ 1645444 w 1943100"/>
                  <a:gd name="connsiteY45" fmla="*/ 452437 h 773906"/>
                  <a:gd name="connsiteX46" fmla="*/ 1631156 w 1943100"/>
                  <a:gd name="connsiteY46" fmla="*/ 445293 h 773906"/>
                  <a:gd name="connsiteX47" fmla="*/ 1616869 w 1943100"/>
                  <a:gd name="connsiteY47" fmla="*/ 433387 h 773906"/>
                  <a:gd name="connsiteX48" fmla="*/ 1612106 w 1943100"/>
                  <a:gd name="connsiteY48" fmla="*/ 426243 h 773906"/>
                  <a:gd name="connsiteX49" fmla="*/ 1593056 w 1943100"/>
                  <a:gd name="connsiteY49" fmla="*/ 411956 h 773906"/>
                  <a:gd name="connsiteX50" fmla="*/ 1585913 w 1943100"/>
                  <a:gd name="connsiteY50" fmla="*/ 373856 h 773906"/>
                  <a:gd name="connsiteX51" fmla="*/ 1581150 w 1943100"/>
                  <a:gd name="connsiteY51" fmla="*/ 364331 h 773906"/>
                  <a:gd name="connsiteX52" fmla="*/ 1578769 w 1943100"/>
                  <a:gd name="connsiteY52" fmla="*/ 350043 h 773906"/>
                  <a:gd name="connsiteX53" fmla="*/ 1571625 w 1943100"/>
                  <a:gd name="connsiteY53" fmla="*/ 347662 h 773906"/>
                  <a:gd name="connsiteX54" fmla="*/ 1564481 w 1943100"/>
                  <a:gd name="connsiteY54" fmla="*/ 340518 h 773906"/>
                  <a:gd name="connsiteX55" fmla="*/ 1554956 w 1943100"/>
                  <a:gd name="connsiteY55" fmla="*/ 338137 h 773906"/>
                  <a:gd name="connsiteX56" fmla="*/ 1547813 w 1943100"/>
                  <a:gd name="connsiteY56" fmla="*/ 335756 h 773906"/>
                  <a:gd name="connsiteX57" fmla="*/ 1540669 w 1943100"/>
                  <a:gd name="connsiteY57" fmla="*/ 288131 h 773906"/>
                  <a:gd name="connsiteX58" fmla="*/ 1533525 w 1943100"/>
                  <a:gd name="connsiteY58" fmla="*/ 283368 h 773906"/>
                  <a:gd name="connsiteX59" fmla="*/ 1524000 w 1943100"/>
                  <a:gd name="connsiteY59" fmla="*/ 280987 h 773906"/>
                  <a:gd name="connsiteX60" fmla="*/ 1509713 w 1943100"/>
                  <a:gd name="connsiteY60" fmla="*/ 276225 h 773906"/>
                  <a:gd name="connsiteX61" fmla="*/ 1509713 w 1943100"/>
                  <a:gd name="connsiteY61" fmla="*/ 250031 h 773906"/>
                  <a:gd name="connsiteX62" fmla="*/ 1514475 w 1943100"/>
                  <a:gd name="connsiteY62" fmla="*/ 235743 h 773906"/>
                  <a:gd name="connsiteX63" fmla="*/ 1507331 w 1943100"/>
                  <a:gd name="connsiteY63" fmla="*/ 221456 h 773906"/>
                  <a:gd name="connsiteX64" fmla="*/ 1500188 w 1943100"/>
                  <a:gd name="connsiteY64" fmla="*/ 219075 h 773906"/>
                  <a:gd name="connsiteX65" fmla="*/ 1497806 w 1943100"/>
                  <a:gd name="connsiteY65" fmla="*/ 204787 h 773906"/>
                  <a:gd name="connsiteX66" fmla="*/ 1490663 w 1943100"/>
                  <a:gd name="connsiteY66" fmla="*/ 202406 h 773906"/>
                  <a:gd name="connsiteX67" fmla="*/ 1478756 w 1943100"/>
                  <a:gd name="connsiteY67" fmla="*/ 188118 h 773906"/>
                  <a:gd name="connsiteX68" fmla="*/ 1476375 w 1943100"/>
                  <a:gd name="connsiteY68" fmla="*/ 180975 h 773906"/>
                  <a:gd name="connsiteX69" fmla="*/ 1464469 w 1943100"/>
                  <a:gd name="connsiteY69" fmla="*/ 169068 h 773906"/>
                  <a:gd name="connsiteX70" fmla="*/ 1454944 w 1943100"/>
                  <a:gd name="connsiteY70" fmla="*/ 166687 h 773906"/>
                  <a:gd name="connsiteX71" fmla="*/ 1447800 w 1943100"/>
                  <a:gd name="connsiteY71" fmla="*/ 169068 h 773906"/>
                  <a:gd name="connsiteX72" fmla="*/ 1445419 w 1943100"/>
                  <a:gd name="connsiteY72" fmla="*/ 176212 h 773906"/>
                  <a:gd name="connsiteX73" fmla="*/ 1419225 w 1943100"/>
                  <a:gd name="connsiteY73" fmla="*/ 173831 h 773906"/>
                  <a:gd name="connsiteX74" fmla="*/ 1414463 w 1943100"/>
                  <a:gd name="connsiteY74" fmla="*/ 152400 h 773906"/>
                  <a:gd name="connsiteX75" fmla="*/ 1412081 w 1943100"/>
                  <a:gd name="connsiteY75" fmla="*/ 145256 h 773906"/>
                  <a:gd name="connsiteX76" fmla="*/ 1402556 w 1943100"/>
                  <a:gd name="connsiteY76" fmla="*/ 140493 h 773906"/>
                  <a:gd name="connsiteX77" fmla="*/ 1373981 w 1943100"/>
                  <a:gd name="connsiteY77" fmla="*/ 133350 h 773906"/>
                  <a:gd name="connsiteX78" fmla="*/ 1352550 w 1943100"/>
                  <a:gd name="connsiteY78" fmla="*/ 102393 h 773906"/>
                  <a:gd name="connsiteX79" fmla="*/ 1343025 w 1943100"/>
                  <a:gd name="connsiteY79" fmla="*/ 85725 h 773906"/>
                  <a:gd name="connsiteX80" fmla="*/ 1340644 w 1943100"/>
                  <a:gd name="connsiteY80" fmla="*/ 78581 h 773906"/>
                  <a:gd name="connsiteX81" fmla="*/ 1331119 w 1943100"/>
                  <a:gd name="connsiteY81" fmla="*/ 73818 h 773906"/>
                  <a:gd name="connsiteX82" fmla="*/ 1323975 w 1943100"/>
                  <a:gd name="connsiteY82" fmla="*/ 69056 h 773906"/>
                  <a:gd name="connsiteX83" fmla="*/ 1314450 w 1943100"/>
                  <a:gd name="connsiteY83" fmla="*/ 66675 h 773906"/>
                  <a:gd name="connsiteX84" fmla="*/ 1300163 w 1943100"/>
                  <a:gd name="connsiteY84" fmla="*/ 61912 h 773906"/>
                  <a:gd name="connsiteX85" fmla="*/ 1290638 w 1943100"/>
                  <a:gd name="connsiteY85" fmla="*/ 52387 h 773906"/>
                  <a:gd name="connsiteX86" fmla="*/ 1257300 w 1943100"/>
                  <a:gd name="connsiteY86" fmla="*/ 45243 h 773906"/>
                  <a:gd name="connsiteX87" fmla="*/ 1254919 w 1943100"/>
                  <a:gd name="connsiteY87" fmla="*/ 38100 h 773906"/>
                  <a:gd name="connsiteX88" fmla="*/ 1245394 w 1943100"/>
                  <a:gd name="connsiteY88" fmla="*/ 35718 h 773906"/>
                  <a:gd name="connsiteX89" fmla="*/ 1214438 w 1943100"/>
                  <a:gd name="connsiteY89" fmla="*/ 30956 h 773906"/>
                  <a:gd name="connsiteX90" fmla="*/ 1202531 w 1943100"/>
                  <a:gd name="connsiteY90" fmla="*/ 19050 h 773906"/>
                  <a:gd name="connsiteX91" fmla="*/ 1195388 w 1943100"/>
                  <a:gd name="connsiteY91" fmla="*/ 26193 h 773906"/>
                  <a:gd name="connsiteX92" fmla="*/ 1193006 w 1943100"/>
                  <a:gd name="connsiteY92" fmla="*/ 38100 h 773906"/>
                  <a:gd name="connsiteX93" fmla="*/ 1164431 w 1943100"/>
                  <a:gd name="connsiteY93" fmla="*/ 45243 h 773906"/>
                  <a:gd name="connsiteX94" fmla="*/ 1147763 w 1943100"/>
                  <a:gd name="connsiteY94" fmla="*/ 61912 h 773906"/>
                  <a:gd name="connsiteX95" fmla="*/ 1138238 w 1943100"/>
                  <a:gd name="connsiteY95" fmla="*/ 59531 h 773906"/>
                  <a:gd name="connsiteX96" fmla="*/ 1131094 w 1943100"/>
                  <a:gd name="connsiteY96" fmla="*/ 57150 h 773906"/>
                  <a:gd name="connsiteX97" fmla="*/ 1116806 w 1943100"/>
                  <a:gd name="connsiteY97" fmla="*/ 61912 h 773906"/>
                  <a:gd name="connsiteX98" fmla="*/ 1042988 w 1943100"/>
                  <a:gd name="connsiteY98" fmla="*/ 80962 h 773906"/>
                  <a:gd name="connsiteX99" fmla="*/ 1040606 w 1943100"/>
                  <a:gd name="connsiteY99" fmla="*/ 88106 h 773906"/>
                  <a:gd name="connsiteX100" fmla="*/ 1035844 w 1943100"/>
                  <a:gd name="connsiteY100" fmla="*/ 100012 h 773906"/>
                  <a:gd name="connsiteX101" fmla="*/ 1012031 w 1943100"/>
                  <a:gd name="connsiteY101" fmla="*/ 111918 h 773906"/>
                  <a:gd name="connsiteX102" fmla="*/ 1000125 w 1943100"/>
                  <a:gd name="connsiteY102" fmla="*/ 119062 h 773906"/>
                  <a:gd name="connsiteX103" fmla="*/ 992981 w 1943100"/>
                  <a:gd name="connsiteY103" fmla="*/ 133350 h 773906"/>
                  <a:gd name="connsiteX104" fmla="*/ 990600 w 1943100"/>
                  <a:gd name="connsiteY104" fmla="*/ 150018 h 773906"/>
                  <a:gd name="connsiteX105" fmla="*/ 983456 w 1943100"/>
                  <a:gd name="connsiteY105" fmla="*/ 152400 h 773906"/>
                  <a:gd name="connsiteX106" fmla="*/ 969169 w 1943100"/>
                  <a:gd name="connsiteY106" fmla="*/ 159543 h 773906"/>
                  <a:gd name="connsiteX107" fmla="*/ 952500 w 1943100"/>
                  <a:gd name="connsiteY107" fmla="*/ 171450 h 773906"/>
                  <a:gd name="connsiteX108" fmla="*/ 947738 w 1943100"/>
                  <a:gd name="connsiteY108" fmla="*/ 190500 h 773906"/>
                  <a:gd name="connsiteX109" fmla="*/ 919163 w 1943100"/>
                  <a:gd name="connsiteY109" fmla="*/ 197643 h 773906"/>
                  <a:gd name="connsiteX110" fmla="*/ 881063 w 1943100"/>
                  <a:gd name="connsiteY110" fmla="*/ 192881 h 773906"/>
                  <a:gd name="connsiteX111" fmla="*/ 873919 w 1943100"/>
                  <a:gd name="connsiteY111" fmla="*/ 190500 h 773906"/>
                  <a:gd name="connsiteX112" fmla="*/ 864394 w 1943100"/>
                  <a:gd name="connsiteY112" fmla="*/ 188118 h 773906"/>
                  <a:gd name="connsiteX113" fmla="*/ 838200 w 1943100"/>
                  <a:gd name="connsiteY113" fmla="*/ 185737 h 773906"/>
                  <a:gd name="connsiteX114" fmla="*/ 821531 w 1943100"/>
                  <a:gd name="connsiteY114" fmla="*/ 178593 h 773906"/>
                  <a:gd name="connsiteX115" fmla="*/ 812006 w 1943100"/>
                  <a:gd name="connsiteY115" fmla="*/ 171450 h 773906"/>
                  <a:gd name="connsiteX116" fmla="*/ 745331 w 1943100"/>
                  <a:gd name="connsiteY116" fmla="*/ 169068 h 773906"/>
                  <a:gd name="connsiteX117" fmla="*/ 738188 w 1943100"/>
                  <a:gd name="connsiteY117" fmla="*/ 164306 h 773906"/>
                  <a:gd name="connsiteX118" fmla="*/ 723900 w 1943100"/>
                  <a:gd name="connsiteY118" fmla="*/ 171450 h 773906"/>
                  <a:gd name="connsiteX119" fmla="*/ 707231 w 1943100"/>
                  <a:gd name="connsiteY119" fmla="*/ 192881 h 773906"/>
                  <a:gd name="connsiteX120" fmla="*/ 690563 w 1943100"/>
                  <a:gd name="connsiteY120" fmla="*/ 200025 h 773906"/>
                  <a:gd name="connsiteX121" fmla="*/ 683419 w 1943100"/>
                  <a:gd name="connsiteY121" fmla="*/ 202406 h 773906"/>
                  <a:gd name="connsiteX122" fmla="*/ 654844 w 1943100"/>
                  <a:gd name="connsiteY122" fmla="*/ 207168 h 773906"/>
                  <a:gd name="connsiteX123" fmla="*/ 642938 w 1943100"/>
                  <a:gd name="connsiteY123" fmla="*/ 204787 h 773906"/>
                  <a:gd name="connsiteX124" fmla="*/ 635794 w 1943100"/>
                  <a:gd name="connsiteY124" fmla="*/ 190500 h 773906"/>
                  <a:gd name="connsiteX125" fmla="*/ 614363 w 1943100"/>
                  <a:gd name="connsiteY125" fmla="*/ 192881 h 773906"/>
                  <a:gd name="connsiteX126" fmla="*/ 566738 w 1943100"/>
                  <a:gd name="connsiteY126" fmla="*/ 190500 h 773906"/>
                  <a:gd name="connsiteX127" fmla="*/ 573881 w 1943100"/>
                  <a:gd name="connsiteY127" fmla="*/ 185737 h 773906"/>
                  <a:gd name="connsiteX128" fmla="*/ 576263 w 1943100"/>
                  <a:gd name="connsiteY128" fmla="*/ 176212 h 773906"/>
                  <a:gd name="connsiteX129" fmla="*/ 573881 w 1943100"/>
                  <a:gd name="connsiteY129" fmla="*/ 157162 h 773906"/>
                  <a:gd name="connsiteX130" fmla="*/ 564356 w 1943100"/>
                  <a:gd name="connsiteY130" fmla="*/ 152400 h 773906"/>
                  <a:gd name="connsiteX131" fmla="*/ 550069 w 1943100"/>
                  <a:gd name="connsiteY131" fmla="*/ 142875 h 773906"/>
                  <a:gd name="connsiteX132" fmla="*/ 542925 w 1943100"/>
                  <a:gd name="connsiteY132" fmla="*/ 140493 h 773906"/>
                  <a:gd name="connsiteX133" fmla="*/ 523875 w 1943100"/>
                  <a:gd name="connsiteY133" fmla="*/ 130968 h 773906"/>
                  <a:gd name="connsiteX134" fmla="*/ 509588 w 1943100"/>
                  <a:gd name="connsiteY134" fmla="*/ 128587 h 773906"/>
                  <a:gd name="connsiteX135" fmla="*/ 500063 w 1943100"/>
                  <a:gd name="connsiteY135" fmla="*/ 123825 h 773906"/>
                  <a:gd name="connsiteX136" fmla="*/ 492919 w 1943100"/>
                  <a:gd name="connsiteY136" fmla="*/ 119062 h 773906"/>
                  <a:gd name="connsiteX137" fmla="*/ 459581 w 1943100"/>
                  <a:gd name="connsiteY137" fmla="*/ 111918 h 773906"/>
                  <a:gd name="connsiteX138" fmla="*/ 450056 w 1943100"/>
                  <a:gd name="connsiteY138" fmla="*/ 109537 h 773906"/>
                  <a:gd name="connsiteX139" fmla="*/ 433388 w 1943100"/>
                  <a:gd name="connsiteY139" fmla="*/ 116681 h 773906"/>
                  <a:gd name="connsiteX140" fmla="*/ 419100 w 1943100"/>
                  <a:gd name="connsiteY140" fmla="*/ 126206 h 773906"/>
                  <a:gd name="connsiteX141" fmla="*/ 409575 w 1943100"/>
                  <a:gd name="connsiteY141" fmla="*/ 128587 h 773906"/>
                  <a:gd name="connsiteX142" fmla="*/ 402431 w 1943100"/>
                  <a:gd name="connsiteY142" fmla="*/ 133350 h 773906"/>
                  <a:gd name="connsiteX143" fmla="*/ 364331 w 1943100"/>
                  <a:gd name="connsiteY143" fmla="*/ 133350 h 773906"/>
                  <a:gd name="connsiteX144" fmla="*/ 328613 w 1943100"/>
                  <a:gd name="connsiteY144" fmla="*/ 111918 h 773906"/>
                  <a:gd name="connsiteX145" fmla="*/ 323850 w 1943100"/>
                  <a:gd name="connsiteY145" fmla="*/ 76200 h 773906"/>
                  <a:gd name="connsiteX146" fmla="*/ 321469 w 1943100"/>
                  <a:gd name="connsiteY146" fmla="*/ 69056 h 773906"/>
                  <a:gd name="connsiteX147" fmla="*/ 300038 w 1943100"/>
                  <a:gd name="connsiteY147" fmla="*/ 66675 h 773906"/>
                  <a:gd name="connsiteX148" fmla="*/ 300038 w 1943100"/>
                  <a:gd name="connsiteY148" fmla="*/ 66675 h 773906"/>
                  <a:gd name="connsiteX149" fmla="*/ 278606 w 1943100"/>
                  <a:gd name="connsiteY149" fmla="*/ 64293 h 773906"/>
                  <a:gd name="connsiteX150" fmla="*/ 269081 w 1943100"/>
                  <a:gd name="connsiteY150" fmla="*/ 50006 h 773906"/>
                  <a:gd name="connsiteX151" fmla="*/ 261938 w 1943100"/>
                  <a:gd name="connsiteY151" fmla="*/ 52387 h 773906"/>
                  <a:gd name="connsiteX152" fmla="*/ 254794 w 1943100"/>
                  <a:gd name="connsiteY152" fmla="*/ 50006 h 773906"/>
                  <a:gd name="connsiteX153" fmla="*/ 238125 w 1943100"/>
                  <a:gd name="connsiteY153" fmla="*/ 47625 h 773906"/>
                  <a:gd name="connsiteX154" fmla="*/ 221456 w 1943100"/>
                  <a:gd name="connsiteY154" fmla="*/ 45243 h 773906"/>
                  <a:gd name="connsiteX155" fmla="*/ 207169 w 1943100"/>
                  <a:gd name="connsiteY155" fmla="*/ 35718 h 773906"/>
                  <a:gd name="connsiteX156" fmla="*/ 173831 w 1943100"/>
                  <a:gd name="connsiteY156" fmla="*/ 28575 h 773906"/>
                  <a:gd name="connsiteX157" fmla="*/ 157163 w 1943100"/>
                  <a:gd name="connsiteY157" fmla="*/ 16668 h 773906"/>
                  <a:gd name="connsiteX158" fmla="*/ 135731 w 1943100"/>
                  <a:gd name="connsiteY158" fmla="*/ 0 h 773906"/>
                  <a:gd name="connsiteX159" fmla="*/ 104775 w 1943100"/>
                  <a:gd name="connsiteY159" fmla="*/ 2381 h 773906"/>
                  <a:gd name="connsiteX160" fmla="*/ 102394 w 1943100"/>
                  <a:gd name="connsiteY160" fmla="*/ 11906 h 773906"/>
                  <a:gd name="connsiteX161" fmla="*/ 95250 w 1943100"/>
                  <a:gd name="connsiteY161" fmla="*/ 42862 h 773906"/>
                  <a:gd name="connsiteX162" fmla="*/ 92869 w 1943100"/>
                  <a:gd name="connsiteY162" fmla="*/ 66675 h 773906"/>
                  <a:gd name="connsiteX163" fmla="*/ 85725 w 1943100"/>
                  <a:gd name="connsiteY163" fmla="*/ 69056 h 773906"/>
                  <a:gd name="connsiteX164" fmla="*/ 78581 w 1943100"/>
                  <a:gd name="connsiteY164" fmla="*/ 76200 h 773906"/>
                  <a:gd name="connsiteX165" fmla="*/ 73819 w 1943100"/>
                  <a:gd name="connsiteY165" fmla="*/ 90487 h 773906"/>
                  <a:gd name="connsiteX166" fmla="*/ 66675 w 1943100"/>
                  <a:gd name="connsiteY166" fmla="*/ 97631 h 773906"/>
                  <a:gd name="connsiteX167" fmla="*/ 57150 w 1943100"/>
                  <a:gd name="connsiteY167" fmla="*/ 145256 h 773906"/>
                  <a:gd name="connsiteX168" fmla="*/ 47625 w 1943100"/>
                  <a:gd name="connsiteY168" fmla="*/ 150018 h 773906"/>
                  <a:gd name="connsiteX169" fmla="*/ 52388 w 1943100"/>
                  <a:gd name="connsiteY169" fmla="*/ 166687 h 773906"/>
                  <a:gd name="connsiteX170" fmla="*/ 47625 w 1943100"/>
                  <a:gd name="connsiteY170" fmla="*/ 192881 h 773906"/>
                  <a:gd name="connsiteX171" fmla="*/ 45244 w 1943100"/>
                  <a:gd name="connsiteY171" fmla="*/ 207168 h 773906"/>
                  <a:gd name="connsiteX172" fmla="*/ 42863 w 1943100"/>
                  <a:gd name="connsiteY172" fmla="*/ 214312 h 773906"/>
                  <a:gd name="connsiteX173" fmla="*/ 40481 w 1943100"/>
                  <a:gd name="connsiteY173" fmla="*/ 226218 h 773906"/>
                  <a:gd name="connsiteX174" fmla="*/ 30956 w 1943100"/>
                  <a:gd name="connsiteY174" fmla="*/ 230981 h 773906"/>
                  <a:gd name="connsiteX175" fmla="*/ 23813 w 1943100"/>
                  <a:gd name="connsiteY175" fmla="*/ 273843 h 773906"/>
                  <a:gd name="connsiteX176" fmla="*/ 21431 w 1943100"/>
                  <a:gd name="connsiteY176" fmla="*/ 283368 h 773906"/>
                  <a:gd name="connsiteX177" fmla="*/ 7144 w 1943100"/>
                  <a:gd name="connsiteY177" fmla="*/ 300037 h 773906"/>
                  <a:gd name="connsiteX178" fmla="*/ 0 w 1943100"/>
                  <a:gd name="connsiteY178" fmla="*/ 304800 h 773906"/>
                  <a:gd name="connsiteX179" fmla="*/ 2381 w 1943100"/>
                  <a:gd name="connsiteY179" fmla="*/ 314325 h 773906"/>
                  <a:gd name="connsiteX180" fmla="*/ 7144 w 1943100"/>
                  <a:gd name="connsiteY180" fmla="*/ 328612 h 773906"/>
                  <a:gd name="connsiteX181" fmla="*/ 19050 w 1943100"/>
                  <a:gd name="connsiteY181" fmla="*/ 350043 h 773906"/>
                  <a:gd name="connsiteX182" fmla="*/ 21431 w 1943100"/>
                  <a:gd name="connsiteY182" fmla="*/ 352425 h 773906"/>
                  <a:gd name="connsiteX183" fmla="*/ 21431 w 1943100"/>
                  <a:gd name="connsiteY183" fmla="*/ 352425 h 773906"/>
                  <a:gd name="connsiteX0-1" fmla="*/ 1943100 w 1943100"/>
                  <a:gd name="connsiteY0-2" fmla="*/ 773906 h 773906"/>
                  <a:gd name="connsiteX1-3" fmla="*/ 1943100 w 1943100"/>
                  <a:gd name="connsiteY1-4" fmla="*/ 773906 h 773906"/>
                  <a:gd name="connsiteX2-5" fmla="*/ 1926431 w 1943100"/>
                  <a:gd name="connsiteY2-6" fmla="*/ 747712 h 773906"/>
                  <a:gd name="connsiteX3-7" fmla="*/ 1919288 w 1943100"/>
                  <a:gd name="connsiteY3-8" fmla="*/ 745331 h 773906"/>
                  <a:gd name="connsiteX4-9" fmla="*/ 1921669 w 1943100"/>
                  <a:gd name="connsiteY4-10" fmla="*/ 723900 h 773906"/>
                  <a:gd name="connsiteX5-11" fmla="*/ 1926431 w 1943100"/>
                  <a:gd name="connsiteY5-12" fmla="*/ 716756 h 773906"/>
                  <a:gd name="connsiteX6-13" fmla="*/ 1916906 w 1943100"/>
                  <a:gd name="connsiteY6-14" fmla="*/ 704850 h 773906"/>
                  <a:gd name="connsiteX7-15" fmla="*/ 1914525 w 1943100"/>
                  <a:gd name="connsiteY7-16" fmla="*/ 697706 h 773906"/>
                  <a:gd name="connsiteX8-17" fmla="*/ 1912144 w 1943100"/>
                  <a:gd name="connsiteY8-18" fmla="*/ 683418 h 773906"/>
                  <a:gd name="connsiteX9-19" fmla="*/ 1907381 w 1943100"/>
                  <a:gd name="connsiteY9-20" fmla="*/ 690562 h 773906"/>
                  <a:gd name="connsiteX10-21" fmla="*/ 1900238 w 1943100"/>
                  <a:gd name="connsiteY10-22" fmla="*/ 700087 h 773906"/>
                  <a:gd name="connsiteX11-23" fmla="*/ 1878806 w 1943100"/>
                  <a:gd name="connsiteY11-24" fmla="*/ 697706 h 773906"/>
                  <a:gd name="connsiteX12-25" fmla="*/ 1876425 w 1943100"/>
                  <a:gd name="connsiteY12-26" fmla="*/ 690562 h 773906"/>
                  <a:gd name="connsiteX13-27" fmla="*/ 1874044 w 1943100"/>
                  <a:gd name="connsiteY13-28" fmla="*/ 676275 h 773906"/>
                  <a:gd name="connsiteX14-29" fmla="*/ 1866900 w 1943100"/>
                  <a:gd name="connsiteY14-30" fmla="*/ 678656 h 773906"/>
                  <a:gd name="connsiteX15-31" fmla="*/ 1862138 w 1943100"/>
                  <a:gd name="connsiteY15-32" fmla="*/ 685800 h 773906"/>
                  <a:gd name="connsiteX16-33" fmla="*/ 1864519 w 1943100"/>
                  <a:gd name="connsiteY16-34" fmla="*/ 661987 h 773906"/>
                  <a:gd name="connsiteX17-35" fmla="*/ 1857375 w 1943100"/>
                  <a:gd name="connsiteY17-36" fmla="*/ 659606 h 773906"/>
                  <a:gd name="connsiteX18-37" fmla="*/ 1852613 w 1943100"/>
                  <a:gd name="connsiteY18-38" fmla="*/ 666750 h 773906"/>
                  <a:gd name="connsiteX19-39" fmla="*/ 1845469 w 1943100"/>
                  <a:gd name="connsiteY19-40" fmla="*/ 678656 h 773906"/>
                  <a:gd name="connsiteX20-41" fmla="*/ 1831181 w 1943100"/>
                  <a:gd name="connsiteY20-42" fmla="*/ 676275 h 773906"/>
                  <a:gd name="connsiteX21-43" fmla="*/ 1828800 w 1943100"/>
                  <a:gd name="connsiteY21-44" fmla="*/ 628650 h 773906"/>
                  <a:gd name="connsiteX22-45" fmla="*/ 1826419 w 1943100"/>
                  <a:gd name="connsiteY22-46" fmla="*/ 621506 h 773906"/>
                  <a:gd name="connsiteX23-47" fmla="*/ 1838325 w 1943100"/>
                  <a:gd name="connsiteY23-48" fmla="*/ 619125 h 773906"/>
                  <a:gd name="connsiteX24-49" fmla="*/ 1835944 w 1943100"/>
                  <a:gd name="connsiteY24-50" fmla="*/ 609600 h 773906"/>
                  <a:gd name="connsiteX25-51" fmla="*/ 1821656 w 1943100"/>
                  <a:gd name="connsiteY25-52" fmla="*/ 604837 h 773906"/>
                  <a:gd name="connsiteX26-53" fmla="*/ 1809750 w 1943100"/>
                  <a:gd name="connsiteY26-54" fmla="*/ 590550 h 773906"/>
                  <a:gd name="connsiteX27-55" fmla="*/ 1804988 w 1943100"/>
                  <a:gd name="connsiteY27-56" fmla="*/ 581025 h 773906"/>
                  <a:gd name="connsiteX28-57" fmla="*/ 1802606 w 1943100"/>
                  <a:gd name="connsiteY28-58" fmla="*/ 573881 h 773906"/>
                  <a:gd name="connsiteX29-59" fmla="*/ 1790700 w 1943100"/>
                  <a:gd name="connsiteY29-60" fmla="*/ 569118 h 773906"/>
                  <a:gd name="connsiteX30-61" fmla="*/ 1778794 w 1943100"/>
                  <a:gd name="connsiteY30-62" fmla="*/ 571500 h 773906"/>
                  <a:gd name="connsiteX31-63" fmla="*/ 1771650 w 1943100"/>
                  <a:gd name="connsiteY31-64" fmla="*/ 573881 h 773906"/>
                  <a:gd name="connsiteX32-65" fmla="*/ 1764506 w 1943100"/>
                  <a:gd name="connsiteY32-66" fmla="*/ 571500 h 773906"/>
                  <a:gd name="connsiteX33-67" fmla="*/ 1762125 w 1943100"/>
                  <a:gd name="connsiteY33-68" fmla="*/ 564356 h 773906"/>
                  <a:gd name="connsiteX34-69" fmla="*/ 1759744 w 1943100"/>
                  <a:gd name="connsiteY34-70" fmla="*/ 538162 h 773906"/>
                  <a:gd name="connsiteX35-71" fmla="*/ 1750219 w 1943100"/>
                  <a:gd name="connsiteY35-72" fmla="*/ 523875 h 773906"/>
                  <a:gd name="connsiteX36-73" fmla="*/ 1750219 w 1943100"/>
                  <a:gd name="connsiteY36-74" fmla="*/ 500062 h 773906"/>
                  <a:gd name="connsiteX37-75" fmla="*/ 1740694 w 1943100"/>
                  <a:gd name="connsiteY37-76" fmla="*/ 497681 h 773906"/>
                  <a:gd name="connsiteX38-77" fmla="*/ 1738313 w 1943100"/>
                  <a:gd name="connsiteY38-78" fmla="*/ 490537 h 773906"/>
                  <a:gd name="connsiteX39-79" fmla="*/ 1721644 w 1943100"/>
                  <a:gd name="connsiteY39-80" fmla="*/ 490537 h 773906"/>
                  <a:gd name="connsiteX40-81" fmla="*/ 1719263 w 1943100"/>
                  <a:gd name="connsiteY40-82" fmla="*/ 497681 h 773906"/>
                  <a:gd name="connsiteX41-83" fmla="*/ 1697831 w 1943100"/>
                  <a:gd name="connsiteY41-84" fmla="*/ 497681 h 773906"/>
                  <a:gd name="connsiteX42-85" fmla="*/ 1690688 w 1943100"/>
                  <a:gd name="connsiteY42-86" fmla="*/ 483393 h 773906"/>
                  <a:gd name="connsiteX43-87" fmla="*/ 1681163 w 1943100"/>
                  <a:gd name="connsiteY43-88" fmla="*/ 481012 h 773906"/>
                  <a:gd name="connsiteX44-89" fmla="*/ 1647825 w 1943100"/>
                  <a:gd name="connsiteY44-90" fmla="*/ 483393 h 773906"/>
                  <a:gd name="connsiteX45-91" fmla="*/ 1645444 w 1943100"/>
                  <a:gd name="connsiteY45-92" fmla="*/ 452437 h 773906"/>
                  <a:gd name="connsiteX46-93" fmla="*/ 1631156 w 1943100"/>
                  <a:gd name="connsiteY46-94" fmla="*/ 445293 h 773906"/>
                  <a:gd name="connsiteX47-95" fmla="*/ 1616869 w 1943100"/>
                  <a:gd name="connsiteY47-96" fmla="*/ 433387 h 773906"/>
                  <a:gd name="connsiteX48-97" fmla="*/ 1612106 w 1943100"/>
                  <a:gd name="connsiteY48-98" fmla="*/ 426243 h 773906"/>
                  <a:gd name="connsiteX49-99" fmla="*/ 1593056 w 1943100"/>
                  <a:gd name="connsiteY49-100" fmla="*/ 411956 h 773906"/>
                  <a:gd name="connsiteX50-101" fmla="*/ 1585913 w 1943100"/>
                  <a:gd name="connsiteY50-102" fmla="*/ 373856 h 773906"/>
                  <a:gd name="connsiteX51-103" fmla="*/ 1581150 w 1943100"/>
                  <a:gd name="connsiteY51-104" fmla="*/ 364331 h 773906"/>
                  <a:gd name="connsiteX52-105" fmla="*/ 1578769 w 1943100"/>
                  <a:gd name="connsiteY52-106" fmla="*/ 350043 h 773906"/>
                  <a:gd name="connsiteX53-107" fmla="*/ 1571625 w 1943100"/>
                  <a:gd name="connsiteY53-108" fmla="*/ 347662 h 773906"/>
                  <a:gd name="connsiteX54-109" fmla="*/ 1564481 w 1943100"/>
                  <a:gd name="connsiteY54-110" fmla="*/ 340518 h 773906"/>
                  <a:gd name="connsiteX55-111" fmla="*/ 1554956 w 1943100"/>
                  <a:gd name="connsiteY55-112" fmla="*/ 338137 h 773906"/>
                  <a:gd name="connsiteX56-113" fmla="*/ 1547813 w 1943100"/>
                  <a:gd name="connsiteY56-114" fmla="*/ 335756 h 773906"/>
                  <a:gd name="connsiteX57-115" fmla="*/ 1540669 w 1943100"/>
                  <a:gd name="connsiteY57-116" fmla="*/ 288131 h 773906"/>
                  <a:gd name="connsiteX58-117" fmla="*/ 1533525 w 1943100"/>
                  <a:gd name="connsiteY58-118" fmla="*/ 283368 h 773906"/>
                  <a:gd name="connsiteX59-119" fmla="*/ 1524000 w 1943100"/>
                  <a:gd name="connsiteY59-120" fmla="*/ 280987 h 773906"/>
                  <a:gd name="connsiteX60-121" fmla="*/ 1509713 w 1943100"/>
                  <a:gd name="connsiteY60-122" fmla="*/ 276225 h 773906"/>
                  <a:gd name="connsiteX61-123" fmla="*/ 1509713 w 1943100"/>
                  <a:gd name="connsiteY61-124" fmla="*/ 250031 h 773906"/>
                  <a:gd name="connsiteX62-125" fmla="*/ 1514475 w 1943100"/>
                  <a:gd name="connsiteY62-126" fmla="*/ 235743 h 773906"/>
                  <a:gd name="connsiteX63-127" fmla="*/ 1507331 w 1943100"/>
                  <a:gd name="connsiteY63-128" fmla="*/ 221456 h 773906"/>
                  <a:gd name="connsiteX64-129" fmla="*/ 1500188 w 1943100"/>
                  <a:gd name="connsiteY64-130" fmla="*/ 219075 h 773906"/>
                  <a:gd name="connsiteX65-131" fmla="*/ 1497806 w 1943100"/>
                  <a:gd name="connsiteY65-132" fmla="*/ 204787 h 773906"/>
                  <a:gd name="connsiteX66-133" fmla="*/ 1490663 w 1943100"/>
                  <a:gd name="connsiteY66-134" fmla="*/ 202406 h 773906"/>
                  <a:gd name="connsiteX67-135" fmla="*/ 1478756 w 1943100"/>
                  <a:gd name="connsiteY67-136" fmla="*/ 188118 h 773906"/>
                  <a:gd name="connsiteX68-137" fmla="*/ 1476375 w 1943100"/>
                  <a:gd name="connsiteY68-138" fmla="*/ 180975 h 773906"/>
                  <a:gd name="connsiteX69-139" fmla="*/ 1464469 w 1943100"/>
                  <a:gd name="connsiteY69-140" fmla="*/ 169068 h 773906"/>
                  <a:gd name="connsiteX70-141" fmla="*/ 1454944 w 1943100"/>
                  <a:gd name="connsiteY70-142" fmla="*/ 166687 h 773906"/>
                  <a:gd name="connsiteX71-143" fmla="*/ 1447800 w 1943100"/>
                  <a:gd name="connsiteY71-144" fmla="*/ 169068 h 773906"/>
                  <a:gd name="connsiteX72-145" fmla="*/ 1445419 w 1943100"/>
                  <a:gd name="connsiteY72-146" fmla="*/ 176212 h 773906"/>
                  <a:gd name="connsiteX73-147" fmla="*/ 1419225 w 1943100"/>
                  <a:gd name="connsiteY73-148" fmla="*/ 173831 h 773906"/>
                  <a:gd name="connsiteX74-149" fmla="*/ 1414463 w 1943100"/>
                  <a:gd name="connsiteY74-150" fmla="*/ 152400 h 773906"/>
                  <a:gd name="connsiteX75-151" fmla="*/ 1412081 w 1943100"/>
                  <a:gd name="connsiteY75-152" fmla="*/ 145256 h 773906"/>
                  <a:gd name="connsiteX76-153" fmla="*/ 1402556 w 1943100"/>
                  <a:gd name="connsiteY76-154" fmla="*/ 140493 h 773906"/>
                  <a:gd name="connsiteX77-155" fmla="*/ 1373981 w 1943100"/>
                  <a:gd name="connsiteY77-156" fmla="*/ 133350 h 773906"/>
                  <a:gd name="connsiteX78-157" fmla="*/ 1352550 w 1943100"/>
                  <a:gd name="connsiteY78-158" fmla="*/ 102393 h 773906"/>
                  <a:gd name="connsiteX79-159" fmla="*/ 1343025 w 1943100"/>
                  <a:gd name="connsiteY79-160" fmla="*/ 85725 h 773906"/>
                  <a:gd name="connsiteX80-161" fmla="*/ 1340644 w 1943100"/>
                  <a:gd name="connsiteY80-162" fmla="*/ 78581 h 773906"/>
                  <a:gd name="connsiteX81-163" fmla="*/ 1331119 w 1943100"/>
                  <a:gd name="connsiteY81-164" fmla="*/ 73818 h 773906"/>
                  <a:gd name="connsiteX82-165" fmla="*/ 1323975 w 1943100"/>
                  <a:gd name="connsiteY82-166" fmla="*/ 69056 h 773906"/>
                  <a:gd name="connsiteX83-167" fmla="*/ 1314450 w 1943100"/>
                  <a:gd name="connsiteY83-168" fmla="*/ 66675 h 773906"/>
                  <a:gd name="connsiteX84-169" fmla="*/ 1300163 w 1943100"/>
                  <a:gd name="connsiteY84-170" fmla="*/ 61912 h 773906"/>
                  <a:gd name="connsiteX85-171" fmla="*/ 1290638 w 1943100"/>
                  <a:gd name="connsiteY85-172" fmla="*/ 52387 h 773906"/>
                  <a:gd name="connsiteX86-173" fmla="*/ 1257300 w 1943100"/>
                  <a:gd name="connsiteY86-174" fmla="*/ 45243 h 773906"/>
                  <a:gd name="connsiteX87-175" fmla="*/ 1254919 w 1943100"/>
                  <a:gd name="connsiteY87-176" fmla="*/ 38100 h 773906"/>
                  <a:gd name="connsiteX88-177" fmla="*/ 1245394 w 1943100"/>
                  <a:gd name="connsiteY88-178" fmla="*/ 35718 h 773906"/>
                  <a:gd name="connsiteX89-179" fmla="*/ 1214438 w 1943100"/>
                  <a:gd name="connsiteY89-180" fmla="*/ 30956 h 773906"/>
                  <a:gd name="connsiteX90-181" fmla="*/ 1202531 w 1943100"/>
                  <a:gd name="connsiteY90-182" fmla="*/ 19050 h 773906"/>
                  <a:gd name="connsiteX91-183" fmla="*/ 1195388 w 1943100"/>
                  <a:gd name="connsiteY91-184" fmla="*/ 26193 h 773906"/>
                  <a:gd name="connsiteX92-185" fmla="*/ 1193006 w 1943100"/>
                  <a:gd name="connsiteY92-186" fmla="*/ 38100 h 773906"/>
                  <a:gd name="connsiteX93-187" fmla="*/ 1164431 w 1943100"/>
                  <a:gd name="connsiteY93-188" fmla="*/ 45243 h 773906"/>
                  <a:gd name="connsiteX94-189" fmla="*/ 1147763 w 1943100"/>
                  <a:gd name="connsiteY94-190" fmla="*/ 61912 h 773906"/>
                  <a:gd name="connsiteX95-191" fmla="*/ 1138238 w 1943100"/>
                  <a:gd name="connsiteY95-192" fmla="*/ 59531 h 773906"/>
                  <a:gd name="connsiteX96-193" fmla="*/ 1131094 w 1943100"/>
                  <a:gd name="connsiteY96-194" fmla="*/ 57150 h 773906"/>
                  <a:gd name="connsiteX97-195" fmla="*/ 1116806 w 1943100"/>
                  <a:gd name="connsiteY97-196" fmla="*/ 61912 h 773906"/>
                  <a:gd name="connsiteX98-197" fmla="*/ 1042988 w 1943100"/>
                  <a:gd name="connsiteY98-198" fmla="*/ 80962 h 773906"/>
                  <a:gd name="connsiteX99-199" fmla="*/ 1040606 w 1943100"/>
                  <a:gd name="connsiteY99-200" fmla="*/ 88106 h 773906"/>
                  <a:gd name="connsiteX100-201" fmla="*/ 1035844 w 1943100"/>
                  <a:gd name="connsiteY100-202" fmla="*/ 100012 h 773906"/>
                  <a:gd name="connsiteX101-203" fmla="*/ 1012031 w 1943100"/>
                  <a:gd name="connsiteY101-204" fmla="*/ 111918 h 773906"/>
                  <a:gd name="connsiteX102-205" fmla="*/ 1000125 w 1943100"/>
                  <a:gd name="connsiteY102-206" fmla="*/ 119062 h 773906"/>
                  <a:gd name="connsiteX103-207" fmla="*/ 992981 w 1943100"/>
                  <a:gd name="connsiteY103-208" fmla="*/ 133350 h 773906"/>
                  <a:gd name="connsiteX104-209" fmla="*/ 990600 w 1943100"/>
                  <a:gd name="connsiteY104-210" fmla="*/ 150018 h 773906"/>
                  <a:gd name="connsiteX105-211" fmla="*/ 983456 w 1943100"/>
                  <a:gd name="connsiteY105-212" fmla="*/ 152400 h 773906"/>
                  <a:gd name="connsiteX106-213" fmla="*/ 969169 w 1943100"/>
                  <a:gd name="connsiteY106-214" fmla="*/ 159543 h 773906"/>
                  <a:gd name="connsiteX107-215" fmla="*/ 952500 w 1943100"/>
                  <a:gd name="connsiteY107-216" fmla="*/ 171450 h 773906"/>
                  <a:gd name="connsiteX108-217" fmla="*/ 947738 w 1943100"/>
                  <a:gd name="connsiteY108-218" fmla="*/ 190500 h 773906"/>
                  <a:gd name="connsiteX109-219" fmla="*/ 919163 w 1943100"/>
                  <a:gd name="connsiteY109-220" fmla="*/ 197643 h 773906"/>
                  <a:gd name="connsiteX110-221" fmla="*/ 881063 w 1943100"/>
                  <a:gd name="connsiteY110-222" fmla="*/ 192881 h 773906"/>
                  <a:gd name="connsiteX111-223" fmla="*/ 873919 w 1943100"/>
                  <a:gd name="connsiteY111-224" fmla="*/ 190500 h 773906"/>
                  <a:gd name="connsiteX112-225" fmla="*/ 864394 w 1943100"/>
                  <a:gd name="connsiteY112-226" fmla="*/ 188118 h 773906"/>
                  <a:gd name="connsiteX113-227" fmla="*/ 838200 w 1943100"/>
                  <a:gd name="connsiteY113-228" fmla="*/ 185737 h 773906"/>
                  <a:gd name="connsiteX114-229" fmla="*/ 821531 w 1943100"/>
                  <a:gd name="connsiteY114-230" fmla="*/ 178593 h 773906"/>
                  <a:gd name="connsiteX115-231" fmla="*/ 812006 w 1943100"/>
                  <a:gd name="connsiteY115-232" fmla="*/ 171450 h 773906"/>
                  <a:gd name="connsiteX116-233" fmla="*/ 745331 w 1943100"/>
                  <a:gd name="connsiteY116-234" fmla="*/ 169068 h 773906"/>
                  <a:gd name="connsiteX117-235" fmla="*/ 738188 w 1943100"/>
                  <a:gd name="connsiteY117-236" fmla="*/ 164306 h 773906"/>
                  <a:gd name="connsiteX118-237" fmla="*/ 723900 w 1943100"/>
                  <a:gd name="connsiteY118-238" fmla="*/ 171450 h 773906"/>
                  <a:gd name="connsiteX119-239" fmla="*/ 707231 w 1943100"/>
                  <a:gd name="connsiteY119-240" fmla="*/ 192881 h 773906"/>
                  <a:gd name="connsiteX120-241" fmla="*/ 690563 w 1943100"/>
                  <a:gd name="connsiteY120-242" fmla="*/ 200025 h 773906"/>
                  <a:gd name="connsiteX121-243" fmla="*/ 683419 w 1943100"/>
                  <a:gd name="connsiteY121-244" fmla="*/ 202406 h 773906"/>
                  <a:gd name="connsiteX122-245" fmla="*/ 654844 w 1943100"/>
                  <a:gd name="connsiteY122-246" fmla="*/ 207168 h 773906"/>
                  <a:gd name="connsiteX123-247" fmla="*/ 642938 w 1943100"/>
                  <a:gd name="connsiteY123-248" fmla="*/ 204787 h 773906"/>
                  <a:gd name="connsiteX124-249" fmla="*/ 635794 w 1943100"/>
                  <a:gd name="connsiteY124-250" fmla="*/ 190500 h 773906"/>
                  <a:gd name="connsiteX125-251" fmla="*/ 614363 w 1943100"/>
                  <a:gd name="connsiteY125-252" fmla="*/ 192881 h 773906"/>
                  <a:gd name="connsiteX126-253" fmla="*/ 566738 w 1943100"/>
                  <a:gd name="connsiteY126-254" fmla="*/ 190500 h 773906"/>
                  <a:gd name="connsiteX127-255" fmla="*/ 573881 w 1943100"/>
                  <a:gd name="connsiteY127-256" fmla="*/ 185737 h 773906"/>
                  <a:gd name="connsiteX128-257" fmla="*/ 576263 w 1943100"/>
                  <a:gd name="connsiteY128-258" fmla="*/ 176212 h 773906"/>
                  <a:gd name="connsiteX129-259" fmla="*/ 573881 w 1943100"/>
                  <a:gd name="connsiteY129-260" fmla="*/ 157162 h 773906"/>
                  <a:gd name="connsiteX130-261" fmla="*/ 571500 w 1943100"/>
                  <a:gd name="connsiteY130-262" fmla="*/ 133350 h 773906"/>
                  <a:gd name="connsiteX131-263" fmla="*/ 550069 w 1943100"/>
                  <a:gd name="connsiteY131-264" fmla="*/ 142875 h 773906"/>
                  <a:gd name="connsiteX132-265" fmla="*/ 542925 w 1943100"/>
                  <a:gd name="connsiteY132-266" fmla="*/ 140493 h 773906"/>
                  <a:gd name="connsiteX133-267" fmla="*/ 523875 w 1943100"/>
                  <a:gd name="connsiteY133-268" fmla="*/ 130968 h 773906"/>
                  <a:gd name="connsiteX134-269" fmla="*/ 509588 w 1943100"/>
                  <a:gd name="connsiteY134-270" fmla="*/ 128587 h 773906"/>
                  <a:gd name="connsiteX135-271" fmla="*/ 500063 w 1943100"/>
                  <a:gd name="connsiteY135-272" fmla="*/ 123825 h 773906"/>
                  <a:gd name="connsiteX136-273" fmla="*/ 492919 w 1943100"/>
                  <a:gd name="connsiteY136-274" fmla="*/ 119062 h 773906"/>
                  <a:gd name="connsiteX137-275" fmla="*/ 459581 w 1943100"/>
                  <a:gd name="connsiteY137-276" fmla="*/ 111918 h 773906"/>
                  <a:gd name="connsiteX138-277" fmla="*/ 450056 w 1943100"/>
                  <a:gd name="connsiteY138-278" fmla="*/ 109537 h 773906"/>
                  <a:gd name="connsiteX139-279" fmla="*/ 433388 w 1943100"/>
                  <a:gd name="connsiteY139-280" fmla="*/ 116681 h 773906"/>
                  <a:gd name="connsiteX140-281" fmla="*/ 419100 w 1943100"/>
                  <a:gd name="connsiteY140-282" fmla="*/ 126206 h 773906"/>
                  <a:gd name="connsiteX141-283" fmla="*/ 409575 w 1943100"/>
                  <a:gd name="connsiteY141-284" fmla="*/ 128587 h 773906"/>
                  <a:gd name="connsiteX142-285" fmla="*/ 402431 w 1943100"/>
                  <a:gd name="connsiteY142-286" fmla="*/ 133350 h 773906"/>
                  <a:gd name="connsiteX143-287" fmla="*/ 364331 w 1943100"/>
                  <a:gd name="connsiteY143-288" fmla="*/ 133350 h 773906"/>
                  <a:gd name="connsiteX144-289" fmla="*/ 328613 w 1943100"/>
                  <a:gd name="connsiteY144-290" fmla="*/ 111918 h 773906"/>
                  <a:gd name="connsiteX145-291" fmla="*/ 323850 w 1943100"/>
                  <a:gd name="connsiteY145-292" fmla="*/ 76200 h 773906"/>
                  <a:gd name="connsiteX146-293" fmla="*/ 321469 w 1943100"/>
                  <a:gd name="connsiteY146-294" fmla="*/ 69056 h 773906"/>
                  <a:gd name="connsiteX147-295" fmla="*/ 300038 w 1943100"/>
                  <a:gd name="connsiteY147-296" fmla="*/ 66675 h 773906"/>
                  <a:gd name="connsiteX148-297" fmla="*/ 300038 w 1943100"/>
                  <a:gd name="connsiteY148-298" fmla="*/ 66675 h 773906"/>
                  <a:gd name="connsiteX149-299" fmla="*/ 278606 w 1943100"/>
                  <a:gd name="connsiteY149-300" fmla="*/ 64293 h 773906"/>
                  <a:gd name="connsiteX150-301" fmla="*/ 269081 w 1943100"/>
                  <a:gd name="connsiteY150-302" fmla="*/ 50006 h 773906"/>
                  <a:gd name="connsiteX151-303" fmla="*/ 261938 w 1943100"/>
                  <a:gd name="connsiteY151-304" fmla="*/ 52387 h 773906"/>
                  <a:gd name="connsiteX152-305" fmla="*/ 254794 w 1943100"/>
                  <a:gd name="connsiteY152-306" fmla="*/ 50006 h 773906"/>
                  <a:gd name="connsiteX153-307" fmla="*/ 238125 w 1943100"/>
                  <a:gd name="connsiteY153-308" fmla="*/ 47625 h 773906"/>
                  <a:gd name="connsiteX154-309" fmla="*/ 221456 w 1943100"/>
                  <a:gd name="connsiteY154-310" fmla="*/ 45243 h 773906"/>
                  <a:gd name="connsiteX155-311" fmla="*/ 207169 w 1943100"/>
                  <a:gd name="connsiteY155-312" fmla="*/ 35718 h 773906"/>
                  <a:gd name="connsiteX156-313" fmla="*/ 173831 w 1943100"/>
                  <a:gd name="connsiteY156-314" fmla="*/ 28575 h 773906"/>
                  <a:gd name="connsiteX157-315" fmla="*/ 157163 w 1943100"/>
                  <a:gd name="connsiteY157-316" fmla="*/ 16668 h 773906"/>
                  <a:gd name="connsiteX158-317" fmla="*/ 135731 w 1943100"/>
                  <a:gd name="connsiteY158-318" fmla="*/ 0 h 773906"/>
                  <a:gd name="connsiteX159-319" fmla="*/ 104775 w 1943100"/>
                  <a:gd name="connsiteY159-320" fmla="*/ 2381 h 773906"/>
                  <a:gd name="connsiteX160-321" fmla="*/ 102394 w 1943100"/>
                  <a:gd name="connsiteY160-322" fmla="*/ 11906 h 773906"/>
                  <a:gd name="connsiteX161-323" fmla="*/ 95250 w 1943100"/>
                  <a:gd name="connsiteY161-324" fmla="*/ 42862 h 773906"/>
                  <a:gd name="connsiteX162-325" fmla="*/ 92869 w 1943100"/>
                  <a:gd name="connsiteY162-326" fmla="*/ 66675 h 773906"/>
                  <a:gd name="connsiteX163-327" fmla="*/ 85725 w 1943100"/>
                  <a:gd name="connsiteY163-328" fmla="*/ 69056 h 773906"/>
                  <a:gd name="connsiteX164-329" fmla="*/ 78581 w 1943100"/>
                  <a:gd name="connsiteY164-330" fmla="*/ 76200 h 773906"/>
                  <a:gd name="connsiteX165-331" fmla="*/ 73819 w 1943100"/>
                  <a:gd name="connsiteY165-332" fmla="*/ 90487 h 773906"/>
                  <a:gd name="connsiteX166-333" fmla="*/ 66675 w 1943100"/>
                  <a:gd name="connsiteY166-334" fmla="*/ 97631 h 773906"/>
                  <a:gd name="connsiteX167-335" fmla="*/ 57150 w 1943100"/>
                  <a:gd name="connsiteY167-336" fmla="*/ 145256 h 773906"/>
                  <a:gd name="connsiteX168-337" fmla="*/ 47625 w 1943100"/>
                  <a:gd name="connsiteY168-338" fmla="*/ 150018 h 773906"/>
                  <a:gd name="connsiteX169-339" fmla="*/ 52388 w 1943100"/>
                  <a:gd name="connsiteY169-340" fmla="*/ 166687 h 773906"/>
                  <a:gd name="connsiteX170-341" fmla="*/ 47625 w 1943100"/>
                  <a:gd name="connsiteY170-342" fmla="*/ 192881 h 773906"/>
                  <a:gd name="connsiteX171-343" fmla="*/ 45244 w 1943100"/>
                  <a:gd name="connsiteY171-344" fmla="*/ 207168 h 773906"/>
                  <a:gd name="connsiteX172-345" fmla="*/ 42863 w 1943100"/>
                  <a:gd name="connsiteY172-346" fmla="*/ 214312 h 773906"/>
                  <a:gd name="connsiteX173-347" fmla="*/ 40481 w 1943100"/>
                  <a:gd name="connsiteY173-348" fmla="*/ 226218 h 773906"/>
                  <a:gd name="connsiteX174-349" fmla="*/ 30956 w 1943100"/>
                  <a:gd name="connsiteY174-350" fmla="*/ 230981 h 773906"/>
                  <a:gd name="connsiteX175-351" fmla="*/ 23813 w 1943100"/>
                  <a:gd name="connsiteY175-352" fmla="*/ 273843 h 773906"/>
                  <a:gd name="connsiteX176-353" fmla="*/ 21431 w 1943100"/>
                  <a:gd name="connsiteY176-354" fmla="*/ 283368 h 773906"/>
                  <a:gd name="connsiteX177-355" fmla="*/ 7144 w 1943100"/>
                  <a:gd name="connsiteY177-356" fmla="*/ 300037 h 773906"/>
                  <a:gd name="connsiteX178-357" fmla="*/ 0 w 1943100"/>
                  <a:gd name="connsiteY178-358" fmla="*/ 304800 h 773906"/>
                  <a:gd name="connsiteX179-359" fmla="*/ 2381 w 1943100"/>
                  <a:gd name="connsiteY179-360" fmla="*/ 314325 h 773906"/>
                  <a:gd name="connsiteX180-361" fmla="*/ 7144 w 1943100"/>
                  <a:gd name="connsiteY180-362" fmla="*/ 328612 h 773906"/>
                  <a:gd name="connsiteX181-363" fmla="*/ 19050 w 1943100"/>
                  <a:gd name="connsiteY181-364" fmla="*/ 350043 h 773906"/>
                  <a:gd name="connsiteX182-365" fmla="*/ 21431 w 1943100"/>
                  <a:gd name="connsiteY182-366" fmla="*/ 352425 h 773906"/>
                  <a:gd name="connsiteX183-367" fmla="*/ 21431 w 1943100"/>
                  <a:gd name="connsiteY183-368" fmla="*/ 352425 h 773906"/>
                  <a:gd name="connsiteX0-369" fmla="*/ 1943100 w 1943100"/>
                  <a:gd name="connsiteY0-370" fmla="*/ 773906 h 773906"/>
                  <a:gd name="connsiteX1-371" fmla="*/ 1943100 w 1943100"/>
                  <a:gd name="connsiteY1-372" fmla="*/ 773906 h 773906"/>
                  <a:gd name="connsiteX2-373" fmla="*/ 1926431 w 1943100"/>
                  <a:gd name="connsiteY2-374" fmla="*/ 747712 h 773906"/>
                  <a:gd name="connsiteX3-375" fmla="*/ 1919288 w 1943100"/>
                  <a:gd name="connsiteY3-376" fmla="*/ 745331 h 773906"/>
                  <a:gd name="connsiteX4-377" fmla="*/ 1921669 w 1943100"/>
                  <a:gd name="connsiteY4-378" fmla="*/ 723900 h 773906"/>
                  <a:gd name="connsiteX5-379" fmla="*/ 1926431 w 1943100"/>
                  <a:gd name="connsiteY5-380" fmla="*/ 716756 h 773906"/>
                  <a:gd name="connsiteX6-381" fmla="*/ 1916906 w 1943100"/>
                  <a:gd name="connsiteY6-382" fmla="*/ 704850 h 773906"/>
                  <a:gd name="connsiteX7-383" fmla="*/ 1914525 w 1943100"/>
                  <a:gd name="connsiteY7-384" fmla="*/ 697706 h 773906"/>
                  <a:gd name="connsiteX8-385" fmla="*/ 1912144 w 1943100"/>
                  <a:gd name="connsiteY8-386" fmla="*/ 683418 h 773906"/>
                  <a:gd name="connsiteX9-387" fmla="*/ 1907381 w 1943100"/>
                  <a:gd name="connsiteY9-388" fmla="*/ 690562 h 773906"/>
                  <a:gd name="connsiteX10-389" fmla="*/ 1900238 w 1943100"/>
                  <a:gd name="connsiteY10-390" fmla="*/ 700087 h 773906"/>
                  <a:gd name="connsiteX11-391" fmla="*/ 1878806 w 1943100"/>
                  <a:gd name="connsiteY11-392" fmla="*/ 697706 h 773906"/>
                  <a:gd name="connsiteX12-393" fmla="*/ 1876425 w 1943100"/>
                  <a:gd name="connsiteY12-394" fmla="*/ 690562 h 773906"/>
                  <a:gd name="connsiteX13-395" fmla="*/ 1874044 w 1943100"/>
                  <a:gd name="connsiteY13-396" fmla="*/ 676275 h 773906"/>
                  <a:gd name="connsiteX14-397" fmla="*/ 1866900 w 1943100"/>
                  <a:gd name="connsiteY14-398" fmla="*/ 678656 h 773906"/>
                  <a:gd name="connsiteX15-399" fmla="*/ 1862138 w 1943100"/>
                  <a:gd name="connsiteY15-400" fmla="*/ 685800 h 773906"/>
                  <a:gd name="connsiteX16-401" fmla="*/ 1864519 w 1943100"/>
                  <a:gd name="connsiteY16-402" fmla="*/ 661987 h 773906"/>
                  <a:gd name="connsiteX17-403" fmla="*/ 1857375 w 1943100"/>
                  <a:gd name="connsiteY17-404" fmla="*/ 659606 h 773906"/>
                  <a:gd name="connsiteX18-405" fmla="*/ 1852613 w 1943100"/>
                  <a:gd name="connsiteY18-406" fmla="*/ 666750 h 773906"/>
                  <a:gd name="connsiteX19-407" fmla="*/ 1845469 w 1943100"/>
                  <a:gd name="connsiteY19-408" fmla="*/ 678656 h 773906"/>
                  <a:gd name="connsiteX20-409" fmla="*/ 1831181 w 1943100"/>
                  <a:gd name="connsiteY20-410" fmla="*/ 676275 h 773906"/>
                  <a:gd name="connsiteX21-411" fmla="*/ 1828800 w 1943100"/>
                  <a:gd name="connsiteY21-412" fmla="*/ 628650 h 773906"/>
                  <a:gd name="connsiteX22-413" fmla="*/ 1826419 w 1943100"/>
                  <a:gd name="connsiteY22-414" fmla="*/ 621506 h 773906"/>
                  <a:gd name="connsiteX23-415" fmla="*/ 1838325 w 1943100"/>
                  <a:gd name="connsiteY23-416" fmla="*/ 619125 h 773906"/>
                  <a:gd name="connsiteX24-417" fmla="*/ 1835944 w 1943100"/>
                  <a:gd name="connsiteY24-418" fmla="*/ 609600 h 773906"/>
                  <a:gd name="connsiteX25-419" fmla="*/ 1821656 w 1943100"/>
                  <a:gd name="connsiteY25-420" fmla="*/ 604837 h 773906"/>
                  <a:gd name="connsiteX26-421" fmla="*/ 1809750 w 1943100"/>
                  <a:gd name="connsiteY26-422" fmla="*/ 590550 h 773906"/>
                  <a:gd name="connsiteX27-423" fmla="*/ 1804988 w 1943100"/>
                  <a:gd name="connsiteY27-424" fmla="*/ 581025 h 773906"/>
                  <a:gd name="connsiteX28-425" fmla="*/ 1802606 w 1943100"/>
                  <a:gd name="connsiteY28-426" fmla="*/ 573881 h 773906"/>
                  <a:gd name="connsiteX29-427" fmla="*/ 1790700 w 1943100"/>
                  <a:gd name="connsiteY29-428" fmla="*/ 569118 h 773906"/>
                  <a:gd name="connsiteX30-429" fmla="*/ 1778794 w 1943100"/>
                  <a:gd name="connsiteY30-430" fmla="*/ 571500 h 773906"/>
                  <a:gd name="connsiteX31-431" fmla="*/ 1771650 w 1943100"/>
                  <a:gd name="connsiteY31-432" fmla="*/ 573881 h 773906"/>
                  <a:gd name="connsiteX32-433" fmla="*/ 1764506 w 1943100"/>
                  <a:gd name="connsiteY32-434" fmla="*/ 571500 h 773906"/>
                  <a:gd name="connsiteX33-435" fmla="*/ 1762125 w 1943100"/>
                  <a:gd name="connsiteY33-436" fmla="*/ 564356 h 773906"/>
                  <a:gd name="connsiteX34-437" fmla="*/ 1759744 w 1943100"/>
                  <a:gd name="connsiteY34-438" fmla="*/ 538162 h 773906"/>
                  <a:gd name="connsiteX35-439" fmla="*/ 1750219 w 1943100"/>
                  <a:gd name="connsiteY35-440" fmla="*/ 523875 h 773906"/>
                  <a:gd name="connsiteX36-441" fmla="*/ 1750219 w 1943100"/>
                  <a:gd name="connsiteY36-442" fmla="*/ 500062 h 773906"/>
                  <a:gd name="connsiteX37-443" fmla="*/ 1740694 w 1943100"/>
                  <a:gd name="connsiteY37-444" fmla="*/ 497681 h 773906"/>
                  <a:gd name="connsiteX38-445" fmla="*/ 1738313 w 1943100"/>
                  <a:gd name="connsiteY38-446" fmla="*/ 490537 h 773906"/>
                  <a:gd name="connsiteX39-447" fmla="*/ 1721644 w 1943100"/>
                  <a:gd name="connsiteY39-448" fmla="*/ 490537 h 773906"/>
                  <a:gd name="connsiteX40-449" fmla="*/ 1719263 w 1943100"/>
                  <a:gd name="connsiteY40-450" fmla="*/ 497681 h 773906"/>
                  <a:gd name="connsiteX41-451" fmla="*/ 1697831 w 1943100"/>
                  <a:gd name="connsiteY41-452" fmla="*/ 497681 h 773906"/>
                  <a:gd name="connsiteX42-453" fmla="*/ 1690688 w 1943100"/>
                  <a:gd name="connsiteY42-454" fmla="*/ 483393 h 773906"/>
                  <a:gd name="connsiteX43-455" fmla="*/ 1681163 w 1943100"/>
                  <a:gd name="connsiteY43-456" fmla="*/ 481012 h 773906"/>
                  <a:gd name="connsiteX44-457" fmla="*/ 1647825 w 1943100"/>
                  <a:gd name="connsiteY44-458" fmla="*/ 483393 h 773906"/>
                  <a:gd name="connsiteX45-459" fmla="*/ 1645444 w 1943100"/>
                  <a:gd name="connsiteY45-460" fmla="*/ 452437 h 773906"/>
                  <a:gd name="connsiteX46-461" fmla="*/ 1631156 w 1943100"/>
                  <a:gd name="connsiteY46-462" fmla="*/ 445293 h 773906"/>
                  <a:gd name="connsiteX47-463" fmla="*/ 1616869 w 1943100"/>
                  <a:gd name="connsiteY47-464" fmla="*/ 433387 h 773906"/>
                  <a:gd name="connsiteX48-465" fmla="*/ 1612106 w 1943100"/>
                  <a:gd name="connsiteY48-466" fmla="*/ 426243 h 773906"/>
                  <a:gd name="connsiteX49-467" fmla="*/ 1593056 w 1943100"/>
                  <a:gd name="connsiteY49-468" fmla="*/ 411956 h 773906"/>
                  <a:gd name="connsiteX50-469" fmla="*/ 1585913 w 1943100"/>
                  <a:gd name="connsiteY50-470" fmla="*/ 373856 h 773906"/>
                  <a:gd name="connsiteX51-471" fmla="*/ 1581150 w 1943100"/>
                  <a:gd name="connsiteY51-472" fmla="*/ 364331 h 773906"/>
                  <a:gd name="connsiteX52-473" fmla="*/ 1578769 w 1943100"/>
                  <a:gd name="connsiteY52-474" fmla="*/ 350043 h 773906"/>
                  <a:gd name="connsiteX53-475" fmla="*/ 1571625 w 1943100"/>
                  <a:gd name="connsiteY53-476" fmla="*/ 347662 h 773906"/>
                  <a:gd name="connsiteX54-477" fmla="*/ 1564481 w 1943100"/>
                  <a:gd name="connsiteY54-478" fmla="*/ 340518 h 773906"/>
                  <a:gd name="connsiteX55-479" fmla="*/ 1554956 w 1943100"/>
                  <a:gd name="connsiteY55-480" fmla="*/ 338137 h 773906"/>
                  <a:gd name="connsiteX56-481" fmla="*/ 1547813 w 1943100"/>
                  <a:gd name="connsiteY56-482" fmla="*/ 335756 h 773906"/>
                  <a:gd name="connsiteX57-483" fmla="*/ 1540669 w 1943100"/>
                  <a:gd name="connsiteY57-484" fmla="*/ 288131 h 773906"/>
                  <a:gd name="connsiteX58-485" fmla="*/ 1533525 w 1943100"/>
                  <a:gd name="connsiteY58-486" fmla="*/ 283368 h 773906"/>
                  <a:gd name="connsiteX59-487" fmla="*/ 1524000 w 1943100"/>
                  <a:gd name="connsiteY59-488" fmla="*/ 280987 h 773906"/>
                  <a:gd name="connsiteX60-489" fmla="*/ 1509713 w 1943100"/>
                  <a:gd name="connsiteY60-490" fmla="*/ 276225 h 773906"/>
                  <a:gd name="connsiteX61-491" fmla="*/ 1509713 w 1943100"/>
                  <a:gd name="connsiteY61-492" fmla="*/ 250031 h 773906"/>
                  <a:gd name="connsiteX62-493" fmla="*/ 1514475 w 1943100"/>
                  <a:gd name="connsiteY62-494" fmla="*/ 235743 h 773906"/>
                  <a:gd name="connsiteX63-495" fmla="*/ 1507331 w 1943100"/>
                  <a:gd name="connsiteY63-496" fmla="*/ 221456 h 773906"/>
                  <a:gd name="connsiteX64-497" fmla="*/ 1500188 w 1943100"/>
                  <a:gd name="connsiteY64-498" fmla="*/ 219075 h 773906"/>
                  <a:gd name="connsiteX65-499" fmla="*/ 1497806 w 1943100"/>
                  <a:gd name="connsiteY65-500" fmla="*/ 204787 h 773906"/>
                  <a:gd name="connsiteX66-501" fmla="*/ 1490663 w 1943100"/>
                  <a:gd name="connsiteY66-502" fmla="*/ 202406 h 773906"/>
                  <a:gd name="connsiteX67-503" fmla="*/ 1478756 w 1943100"/>
                  <a:gd name="connsiteY67-504" fmla="*/ 188118 h 773906"/>
                  <a:gd name="connsiteX68-505" fmla="*/ 1476375 w 1943100"/>
                  <a:gd name="connsiteY68-506" fmla="*/ 180975 h 773906"/>
                  <a:gd name="connsiteX69-507" fmla="*/ 1464469 w 1943100"/>
                  <a:gd name="connsiteY69-508" fmla="*/ 169068 h 773906"/>
                  <a:gd name="connsiteX70-509" fmla="*/ 1454944 w 1943100"/>
                  <a:gd name="connsiteY70-510" fmla="*/ 166687 h 773906"/>
                  <a:gd name="connsiteX71-511" fmla="*/ 1447800 w 1943100"/>
                  <a:gd name="connsiteY71-512" fmla="*/ 169068 h 773906"/>
                  <a:gd name="connsiteX72-513" fmla="*/ 1445419 w 1943100"/>
                  <a:gd name="connsiteY72-514" fmla="*/ 176212 h 773906"/>
                  <a:gd name="connsiteX73-515" fmla="*/ 1419225 w 1943100"/>
                  <a:gd name="connsiteY73-516" fmla="*/ 173831 h 773906"/>
                  <a:gd name="connsiteX74-517" fmla="*/ 1414463 w 1943100"/>
                  <a:gd name="connsiteY74-518" fmla="*/ 152400 h 773906"/>
                  <a:gd name="connsiteX75-519" fmla="*/ 1412081 w 1943100"/>
                  <a:gd name="connsiteY75-520" fmla="*/ 145256 h 773906"/>
                  <a:gd name="connsiteX76-521" fmla="*/ 1402556 w 1943100"/>
                  <a:gd name="connsiteY76-522" fmla="*/ 140493 h 773906"/>
                  <a:gd name="connsiteX77-523" fmla="*/ 1373981 w 1943100"/>
                  <a:gd name="connsiteY77-524" fmla="*/ 133350 h 773906"/>
                  <a:gd name="connsiteX78-525" fmla="*/ 1352550 w 1943100"/>
                  <a:gd name="connsiteY78-526" fmla="*/ 102393 h 773906"/>
                  <a:gd name="connsiteX79-527" fmla="*/ 1343025 w 1943100"/>
                  <a:gd name="connsiteY79-528" fmla="*/ 85725 h 773906"/>
                  <a:gd name="connsiteX80-529" fmla="*/ 1340644 w 1943100"/>
                  <a:gd name="connsiteY80-530" fmla="*/ 78581 h 773906"/>
                  <a:gd name="connsiteX81-531" fmla="*/ 1331119 w 1943100"/>
                  <a:gd name="connsiteY81-532" fmla="*/ 73818 h 773906"/>
                  <a:gd name="connsiteX82-533" fmla="*/ 1323975 w 1943100"/>
                  <a:gd name="connsiteY82-534" fmla="*/ 69056 h 773906"/>
                  <a:gd name="connsiteX83-535" fmla="*/ 1314450 w 1943100"/>
                  <a:gd name="connsiteY83-536" fmla="*/ 66675 h 773906"/>
                  <a:gd name="connsiteX84-537" fmla="*/ 1300163 w 1943100"/>
                  <a:gd name="connsiteY84-538" fmla="*/ 61912 h 773906"/>
                  <a:gd name="connsiteX85-539" fmla="*/ 1290638 w 1943100"/>
                  <a:gd name="connsiteY85-540" fmla="*/ 52387 h 773906"/>
                  <a:gd name="connsiteX86-541" fmla="*/ 1257300 w 1943100"/>
                  <a:gd name="connsiteY86-542" fmla="*/ 45243 h 773906"/>
                  <a:gd name="connsiteX87-543" fmla="*/ 1254919 w 1943100"/>
                  <a:gd name="connsiteY87-544" fmla="*/ 38100 h 773906"/>
                  <a:gd name="connsiteX88-545" fmla="*/ 1245394 w 1943100"/>
                  <a:gd name="connsiteY88-546" fmla="*/ 35718 h 773906"/>
                  <a:gd name="connsiteX89-547" fmla="*/ 1214438 w 1943100"/>
                  <a:gd name="connsiteY89-548" fmla="*/ 30956 h 773906"/>
                  <a:gd name="connsiteX90-549" fmla="*/ 1202531 w 1943100"/>
                  <a:gd name="connsiteY90-550" fmla="*/ 19050 h 773906"/>
                  <a:gd name="connsiteX91-551" fmla="*/ 1195388 w 1943100"/>
                  <a:gd name="connsiteY91-552" fmla="*/ 26193 h 773906"/>
                  <a:gd name="connsiteX92-553" fmla="*/ 1193006 w 1943100"/>
                  <a:gd name="connsiteY92-554" fmla="*/ 38100 h 773906"/>
                  <a:gd name="connsiteX93-555" fmla="*/ 1164431 w 1943100"/>
                  <a:gd name="connsiteY93-556" fmla="*/ 45243 h 773906"/>
                  <a:gd name="connsiteX94-557" fmla="*/ 1147763 w 1943100"/>
                  <a:gd name="connsiteY94-558" fmla="*/ 61912 h 773906"/>
                  <a:gd name="connsiteX95-559" fmla="*/ 1138238 w 1943100"/>
                  <a:gd name="connsiteY95-560" fmla="*/ 59531 h 773906"/>
                  <a:gd name="connsiteX96-561" fmla="*/ 1131094 w 1943100"/>
                  <a:gd name="connsiteY96-562" fmla="*/ 57150 h 773906"/>
                  <a:gd name="connsiteX97-563" fmla="*/ 1116806 w 1943100"/>
                  <a:gd name="connsiteY97-564" fmla="*/ 61912 h 773906"/>
                  <a:gd name="connsiteX98-565" fmla="*/ 1042988 w 1943100"/>
                  <a:gd name="connsiteY98-566" fmla="*/ 80962 h 773906"/>
                  <a:gd name="connsiteX99-567" fmla="*/ 1040606 w 1943100"/>
                  <a:gd name="connsiteY99-568" fmla="*/ 88106 h 773906"/>
                  <a:gd name="connsiteX100-569" fmla="*/ 1035844 w 1943100"/>
                  <a:gd name="connsiteY100-570" fmla="*/ 100012 h 773906"/>
                  <a:gd name="connsiteX101-571" fmla="*/ 1012031 w 1943100"/>
                  <a:gd name="connsiteY101-572" fmla="*/ 111918 h 773906"/>
                  <a:gd name="connsiteX102-573" fmla="*/ 1000125 w 1943100"/>
                  <a:gd name="connsiteY102-574" fmla="*/ 119062 h 773906"/>
                  <a:gd name="connsiteX103-575" fmla="*/ 992981 w 1943100"/>
                  <a:gd name="connsiteY103-576" fmla="*/ 133350 h 773906"/>
                  <a:gd name="connsiteX104-577" fmla="*/ 990600 w 1943100"/>
                  <a:gd name="connsiteY104-578" fmla="*/ 150018 h 773906"/>
                  <a:gd name="connsiteX105-579" fmla="*/ 983456 w 1943100"/>
                  <a:gd name="connsiteY105-580" fmla="*/ 152400 h 773906"/>
                  <a:gd name="connsiteX106-581" fmla="*/ 969169 w 1943100"/>
                  <a:gd name="connsiteY106-582" fmla="*/ 159543 h 773906"/>
                  <a:gd name="connsiteX107-583" fmla="*/ 952500 w 1943100"/>
                  <a:gd name="connsiteY107-584" fmla="*/ 171450 h 773906"/>
                  <a:gd name="connsiteX108-585" fmla="*/ 947738 w 1943100"/>
                  <a:gd name="connsiteY108-586" fmla="*/ 190500 h 773906"/>
                  <a:gd name="connsiteX109-587" fmla="*/ 919163 w 1943100"/>
                  <a:gd name="connsiteY109-588" fmla="*/ 197643 h 773906"/>
                  <a:gd name="connsiteX110-589" fmla="*/ 881063 w 1943100"/>
                  <a:gd name="connsiteY110-590" fmla="*/ 192881 h 773906"/>
                  <a:gd name="connsiteX111-591" fmla="*/ 873919 w 1943100"/>
                  <a:gd name="connsiteY111-592" fmla="*/ 190500 h 773906"/>
                  <a:gd name="connsiteX112-593" fmla="*/ 864394 w 1943100"/>
                  <a:gd name="connsiteY112-594" fmla="*/ 188118 h 773906"/>
                  <a:gd name="connsiteX113-595" fmla="*/ 838200 w 1943100"/>
                  <a:gd name="connsiteY113-596" fmla="*/ 185737 h 773906"/>
                  <a:gd name="connsiteX114-597" fmla="*/ 821531 w 1943100"/>
                  <a:gd name="connsiteY114-598" fmla="*/ 178593 h 773906"/>
                  <a:gd name="connsiteX115-599" fmla="*/ 812006 w 1943100"/>
                  <a:gd name="connsiteY115-600" fmla="*/ 171450 h 773906"/>
                  <a:gd name="connsiteX116-601" fmla="*/ 745331 w 1943100"/>
                  <a:gd name="connsiteY116-602" fmla="*/ 169068 h 773906"/>
                  <a:gd name="connsiteX117-603" fmla="*/ 738188 w 1943100"/>
                  <a:gd name="connsiteY117-604" fmla="*/ 164306 h 773906"/>
                  <a:gd name="connsiteX118-605" fmla="*/ 723900 w 1943100"/>
                  <a:gd name="connsiteY118-606" fmla="*/ 171450 h 773906"/>
                  <a:gd name="connsiteX119-607" fmla="*/ 707231 w 1943100"/>
                  <a:gd name="connsiteY119-608" fmla="*/ 192881 h 773906"/>
                  <a:gd name="connsiteX120-609" fmla="*/ 690563 w 1943100"/>
                  <a:gd name="connsiteY120-610" fmla="*/ 200025 h 773906"/>
                  <a:gd name="connsiteX121-611" fmla="*/ 683419 w 1943100"/>
                  <a:gd name="connsiteY121-612" fmla="*/ 202406 h 773906"/>
                  <a:gd name="connsiteX122-613" fmla="*/ 654844 w 1943100"/>
                  <a:gd name="connsiteY122-614" fmla="*/ 207168 h 773906"/>
                  <a:gd name="connsiteX123-615" fmla="*/ 642938 w 1943100"/>
                  <a:gd name="connsiteY123-616" fmla="*/ 204787 h 773906"/>
                  <a:gd name="connsiteX124-617" fmla="*/ 635794 w 1943100"/>
                  <a:gd name="connsiteY124-618" fmla="*/ 190500 h 773906"/>
                  <a:gd name="connsiteX125-619" fmla="*/ 614363 w 1943100"/>
                  <a:gd name="connsiteY125-620" fmla="*/ 192881 h 773906"/>
                  <a:gd name="connsiteX126-621" fmla="*/ 566738 w 1943100"/>
                  <a:gd name="connsiteY126-622" fmla="*/ 190500 h 773906"/>
                  <a:gd name="connsiteX127-623" fmla="*/ 573881 w 1943100"/>
                  <a:gd name="connsiteY127-624" fmla="*/ 185737 h 773906"/>
                  <a:gd name="connsiteX128-625" fmla="*/ 576263 w 1943100"/>
                  <a:gd name="connsiteY128-626" fmla="*/ 176212 h 773906"/>
                  <a:gd name="connsiteX129-627" fmla="*/ 588169 w 1943100"/>
                  <a:gd name="connsiteY129-628" fmla="*/ 154780 h 773906"/>
                  <a:gd name="connsiteX130-629" fmla="*/ 571500 w 1943100"/>
                  <a:gd name="connsiteY130-630" fmla="*/ 133350 h 773906"/>
                  <a:gd name="connsiteX131-631" fmla="*/ 550069 w 1943100"/>
                  <a:gd name="connsiteY131-632" fmla="*/ 142875 h 773906"/>
                  <a:gd name="connsiteX132-633" fmla="*/ 542925 w 1943100"/>
                  <a:gd name="connsiteY132-634" fmla="*/ 140493 h 773906"/>
                  <a:gd name="connsiteX133-635" fmla="*/ 523875 w 1943100"/>
                  <a:gd name="connsiteY133-636" fmla="*/ 130968 h 773906"/>
                  <a:gd name="connsiteX134-637" fmla="*/ 509588 w 1943100"/>
                  <a:gd name="connsiteY134-638" fmla="*/ 128587 h 773906"/>
                  <a:gd name="connsiteX135-639" fmla="*/ 500063 w 1943100"/>
                  <a:gd name="connsiteY135-640" fmla="*/ 123825 h 773906"/>
                  <a:gd name="connsiteX136-641" fmla="*/ 492919 w 1943100"/>
                  <a:gd name="connsiteY136-642" fmla="*/ 119062 h 773906"/>
                  <a:gd name="connsiteX137-643" fmla="*/ 459581 w 1943100"/>
                  <a:gd name="connsiteY137-644" fmla="*/ 111918 h 773906"/>
                  <a:gd name="connsiteX138-645" fmla="*/ 450056 w 1943100"/>
                  <a:gd name="connsiteY138-646" fmla="*/ 109537 h 773906"/>
                  <a:gd name="connsiteX139-647" fmla="*/ 433388 w 1943100"/>
                  <a:gd name="connsiteY139-648" fmla="*/ 116681 h 773906"/>
                  <a:gd name="connsiteX140-649" fmla="*/ 419100 w 1943100"/>
                  <a:gd name="connsiteY140-650" fmla="*/ 126206 h 773906"/>
                  <a:gd name="connsiteX141-651" fmla="*/ 409575 w 1943100"/>
                  <a:gd name="connsiteY141-652" fmla="*/ 128587 h 773906"/>
                  <a:gd name="connsiteX142-653" fmla="*/ 402431 w 1943100"/>
                  <a:gd name="connsiteY142-654" fmla="*/ 133350 h 773906"/>
                  <a:gd name="connsiteX143-655" fmla="*/ 364331 w 1943100"/>
                  <a:gd name="connsiteY143-656" fmla="*/ 133350 h 773906"/>
                  <a:gd name="connsiteX144-657" fmla="*/ 328613 w 1943100"/>
                  <a:gd name="connsiteY144-658" fmla="*/ 111918 h 773906"/>
                  <a:gd name="connsiteX145-659" fmla="*/ 323850 w 1943100"/>
                  <a:gd name="connsiteY145-660" fmla="*/ 76200 h 773906"/>
                  <a:gd name="connsiteX146-661" fmla="*/ 321469 w 1943100"/>
                  <a:gd name="connsiteY146-662" fmla="*/ 69056 h 773906"/>
                  <a:gd name="connsiteX147-663" fmla="*/ 300038 w 1943100"/>
                  <a:gd name="connsiteY147-664" fmla="*/ 66675 h 773906"/>
                  <a:gd name="connsiteX148-665" fmla="*/ 300038 w 1943100"/>
                  <a:gd name="connsiteY148-666" fmla="*/ 66675 h 773906"/>
                  <a:gd name="connsiteX149-667" fmla="*/ 278606 w 1943100"/>
                  <a:gd name="connsiteY149-668" fmla="*/ 64293 h 773906"/>
                  <a:gd name="connsiteX150-669" fmla="*/ 269081 w 1943100"/>
                  <a:gd name="connsiteY150-670" fmla="*/ 50006 h 773906"/>
                  <a:gd name="connsiteX151-671" fmla="*/ 261938 w 1943100"/>
                  <a:gd name="connsiteY151-672" fmla="*/ 52387 h 773906"/>
                  <a:gd name="connsiteX152-673" fmla="*/ 254794 w 1943100"/>
                  <a:gd name="connsiteY152-674" fmla="*/ 50006 h 773906"/>
                  <a:gd name="connsiteX153-675" fmla="*/ 238125 w 1943100"/>
                  <a:gd name="connsiteY153-676" fmla="*/ 47625 h 773906"/>
                  <a:gd name="connsiteX154-677" fmla="*/ 221456 w 1943100"/>
                  <a:gd name="connsiteY154-678" fmla="*/ 45243 h 773906"/>
                  <a:gd name="connsiteX155-679" fmla="*/ 207169 w 1943100"/>
                  <a:gd name="connsiteY155-680" fmla="*/ 35718 h 773906"/>
                  <a:gd name="connsiteX156-681" fmla="*/ 173831 w 1943100"/>
                  <a:gd name="connsiteY156-682" fmla="*/ 28575 h 773906"/>
                  <a:gd name="connsiteX157-683" fmla="*/ 157163 w 1943100"/>
                  <a:gd name="connsiteY157-684" fmla="*/ 16668 h 773906"/>
                  <a:gd name="connsiteX158-685" fmla="*/ 135731 w 1943100"/>
                  <a:gd name="connsiteY158-686" fmla="*/ 0 h 773906"/>
                  <a:gd name="connsiteX159-687" fmla="*/ 104775 w 1943100"/>
                  <a:gd name="connsiteY159-688" fmla="*/ 2381 h 773906"/>
                  <a:gd name="connsiteX160-689" fmla="*/ 102394 w 1943100"/>
                  <a:gd name="connsiteY160-690" fmla="*/ 11906 h 773906"/>
                  <a:gd name="connsiteX161-691" fmla="*/ 95250 w 1943100"/>
                  <a:gd name="connsiteY161-692" fmla="*/ 42862 h 773906"/>
                  <a:gd name="connsiteX162-693" fmla="*/ 92869 w 1943100"/>
                  <a:gd name="connsiteY162-694" fmla="*/ 66675 h 773906"/>
                  <a:gd name="connsiteX163-695" fmla="*/ 85725 w 1943100"/>
                  <a:gd name="connsiteY163-696" fmla="*/ 69056 h 773906"/>
                  <a:gd name="connsiteX164-697" fmla="*/ 78581 w 1943100"/>
                  <a:gd name="connsiteY164-698" fmla="*/ 76200 h 773906"/>
                  <a:gd name="connsiteX165-699" fmla="*/ 73819 w 1943100"/>
                  <a:gd name="connsiteY165-700" fmla="*/ 90487 h 773906"/>
                  <a:gd name="connsiteX166-701" fmla="*/ 66675 w 1943100"/>
                  <a:gd name="connsiteY166-702" fmla="*/ 97631 h 773906"/>
                  <a:gd name="connsiteX167-703" fmla="*/ 57150 w 1943100"/>
                  <a:gd name="connsiteY167-704" fmla="*/ 145256 h 773906"/>
                  <a:gd name="connsiteX168-705" fmla="*/ 47625 w 1943100"/>
                  <a:gd name="connsiteY168-706" fmla="*/ 150018 h 773906"/>
                  <a:gd name="connsiteX169-707" fmla="*/ 52388 w 1943100"/>
                  <a:gd name="connsiteY169-708" fmla="*/ 166687 h 773906"/>
                  <a:gd name="connsiteX170-709" fmla="*/ 47625 w 1943100"/>
                  <a:gd name="connsiteY170-710" fmla="*/ 192881 h 773906"/>
                  <a:gd name="connsiteX171-711" fmla="*/ 45244 w 1943100"/>
                  <a:gd name="connsiteY171-712" fmla="*/ 207168 h 773906"/>
                  <a:gd name="connsiteX172-713" fmla="*/ 42863 w 1943100"/>
                  <a:gd name="connsiteY172-714" fmla="*/ 214312 h 773906"/>
                  <a:gd name="connsiteX173-715" fmla="*/ 40481 w 1943100"/>
                  <a:gd name="connsiteY173-716" fmla="*/ 226218 h 773906"/>
                  <a:gd name="connsiteX174-717" fmla="*/ 30956 w 1943100"/>
                  <a:gd name="connsiteY174-718" fmla="*/ 230981 h 773906"/>
                  <a:gd name="connsiteX175-719" fmla="*/ 23813 w 1943100"/>
                  <a:gd name="connsiteY175-720" fmla="*/ 273843 h 773906"/>
                  <a:gd name="connsiteX176-721" fmla="*/ 21431 w 1943100"/>
                  <a:gd name="connsiteY176-722" fmla="*/ 283368 h 773906"/>
                  <a:gd name="connsiteX177-723" fmla="*/ 7144 w 1943100"/>
                  <a:gd name="connsiteY177-724" fmla="*/ 300037 h 773906"/>
                  <a:gd name="connsiteX178-725" fmla="*/ 0 w 1943100"/>
                  <a:gd name="connsiteY178-726" fmla="*/ 304800 h 773906"/>
                  <a:gd name="connsiteX179-727" fmla="*/ 2381 w 1943100"/>
                  <a:gd name="connsiteY179-728" fmla="*/ 314325 h 773906"/>
                  <a:gd name="connsiteX180-729" fmla="*/ 7144 w 1943100"/>
                  <a:gd name="connsiteY180-730" fmla="*/ 328612 h 773906"/>
                  <a:gd name="connsiteX181-731" fmla="*/ 19050 w 1943100"/>
                  <a:gd name="connsiteY181-732" fmla="*/ 350043 h 773906"/>
                  <a:gd name="connsiteX182-733" fmla="*/ 21431 w 1943100"/>
                  <a:gd name="connsiteY182-734" fmla="*/ 352425 h 773906"/>
                  <a:gd name="connsiteX183-735" fmla="*/ 21431 w 1943100"/>
                  <a:gd name="connsiteY183-736" fmla="*/ 352425 h 77390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  <a:cxn ang="0">
                    <a:pos x="connsiteX86-173" y="connsiteY86-174"/>
                  </a:cxn>
                  <a:cxn ang="0">
                    <a:pos x="connsiteX87-175" y="connsiteY87-176"/>
                  </a:cxn>
                  <a:cxn ang="0">
                    <a:pos x="connsiteX88-177" y="connsiteY88-178"/>
                  </a:cxn>
                  <a:cxn ang="0">
                    <a:pos x="connsiteX89-179" y="connsiteY89-180"/>
                  </a:cxn>
                  <a:cxn ang="0">
                    <a:pos x="connsiteX90-181" y="connsiteY90-182"/>
                  </a:cxn>
                  <a:cxn ang="0">
                    <a:pos x="connsiteX91-183" y="connsiteY91-184"/>
                  </a:cxn>
                  <a:cxn ang="0">
                    <a:pos x="connsiteX92-185" y="connsiteY92-186"/>
                  </a:cxn>
                  <a:cxn ang="0">
                    <a:pos x="connsiteX93-187" y="connsiteY93-188"/>
                  </a:cxn>
                  <a:cxn ang="0">
                    <a:pos x="connsiteX94-189" y="connsiteY94-190"/>
                  </a:cxn>
                  <a:cxn ang="0">
                    <a:pos x="connsiteX95-191" y="connsiteY95-192"/>
                  </a:cxn>
                  <a:cxn ang="0">
                    <a:pos x="connsiteX96-193" y="connsiteY96-194"/>
                  </a:cxn>
                  <a:cxn ang="0">
                    <a:pos x="connsiteX97-195" y="connsiteY97-196"/>
                  </a:cxn>
                  <a:cxn ang="0">
                    <a:pos x="connsiteX98-197" y="connsiteY98-198"/>
                  </a:cxn>
                  <a:cxn ang="0">
                    <a:pos x="connsiteX99-199" y="connsiteY99-200"/>
                  </a:cxn>
                  <a:cxn ang="0">
                    <a:pos x="connsiteX100-201" y="connsiteY100-202"/>
                  </a:cxn>
                  <a:cxn ang="0">
                    <a:pos x="connsiteX101-203" y="connsiteY101-204"/>
                  </a:cxn>
                  <a:cxn ang="0">
                    <a:pos x="connsiteX102-205" y="connsiteY102-206"/>
                  </a:cxn>
                  <a:cxn ang="0">
                    <a:pos x="connsiteX103-207" y="connsiteY103-208"/>
                  </a:cxn>
                  <a:cxn ang="0">
                    <a:pos x="connsiteX104-209" y="connsiteY104-210"/>
                  </a:cxn>
                  <a:cxn ang="0">
                    <a:pos x="connsiteX105-211" y="connsiteY105-212"/>
                  </a:cxn>
                  <a:cxn ang="0">
                    <a:pos x="connsiteX106-213" y="connsiteY106-214"/>
                  </a:cxn>
                  <a:cxn ang="0">
                    <a:pos x="connsiteX107-215" y="connsiteY107-216"/>
                  </a:cxn>
                  <a:cxn ang="0">
                    <a:pos x="connsiteX108-217" y="connsiteY108-218"/>
                  </a:cxn>
                  <a:cxn ang="0">
                    <a:pos x="connsiteX109-219" y="connsiteY109-220"/>
                  </a:cxn>
                  <a:cxn ang="0">
                    <a:pos x="connsiteX110-221" y="connsiteY110-222"/>
                  </a:cxn>
                  <a:cxn ang="0">
                    <a:pos x="connsiteX111-223" y="connsiteY111-224"/>
                  </a:cxn>
                  <a:cxn ang="0">
                    <a:pos x="connsiteX112-225" y="connsiteY112-226"/>
                  </a:cxn>
                  <a:cxn ang="0">
                    <a:pos x="connsiteX113-227" y="connsiteY113-228"/>
                  </a:cxn>
                  <a:cxn ang="0">
                    <a:pos x="connsiteX114-229" y="connsiteY114-230"/>
                  </a:cxn>
                  <a:cxn ang="0">
                    <a:pos x="connsiteX115-231" y="connsiteY115-232"/>
                  </a:cxn>
                  <a:cxn ang="0">
                    <a:pos x="connsiteX116-233" y="connsiteY116-234"/>
                  </a:cxn>
                  <a:cxn ang="0">
                    <a:pos x="connsiteX117-235" y="connsiteY117-236"/>
                  </a:cxn>
                  <a:cxn ang="0">
                    <a:pos x="connsiteX118-237" y="connsiteY118-238"/>
                  </a:cxn>
                  <a:cxn ang="0">
                    <a:pos x="connsiteX119-239" y="connsiteY119-240"/>
                  </a:cxn>
                  <a:cxn ang="0">
                    <a:pos x="connsiteX120-241" y="connsiteY120-242"/>
                  </a:cxn>
                  <a:cxn ang="0">
                    <a:pos x="connsiteX121-243" y="connsiteY121-244"/>
                  </a:cxn>
                  <a:cxn ang="0">
                    <a:pos x="connsiteX122-245" y="connsiteY122-246"/>
                  </a:cxn>
                  <a:cxn ang="0">
                    <a:pos x="connsiteX123-247" y="connsiteY123-248"/>
                  </a:cxn>
                  <a:cxn ang="0">
                    <a:pos x="connsiteX124-249" y="connsiteY124-250"/>
                  </a:cxn>
                  <a:cxn ang="0">
                    <a:pos x="connsiteX125-251" y="connsiteY125-252"/>
                  </a:cxn>
                  <a:cxn ang="0">
                    <a:pos x="connsiteX126-253" y="connsiteY126-254"/>
                  </a:cxn>
                  <a:cxn ang="0">
                    <a:pos x="connsiteX127-255" y="connsiteY127-256"/>
                  </a:cxn>
                  <a:cxn ang="0">
                    <a:pos x="connsiteX128-257" y="connsiteY128-258"/>
                  </a:cxn>
                  <a:cxn ang="0">
                    <a:pos x="connsiteX129-259" y="connsiteY129-260"/>
                  </a:cxn>
                  <a:cxn ang="0">
                    <a:pos x="connsiteX130-261" y="connsiteY130-262"/>
                  </a:cxn>
                  <a:cxn ang="0">
                    <a:pos x="connsiteX131-263" y="connsiteY131-264"/>
                  </a:cxn>
                  <a:cxn ang="0">
                    <a:pos x="connsiteX132-265" y="connsiteY132-266"/>
                  </a:cxn>
                  <a:cxn ang="0">
                    <a:pos x="connsiteX133-267" y="connsiteY133-268"/>
                  </a:cxn>
                  <a:cxn ang="0">
                    <a:pos x="connsiteX134-269" y="connsiteY134-270"/>
                  </a:cxn>
                  <a:cxn ang="0">
                    <a:pos x="connsiteX135-271" y="connsiteY135-272"/>
                  </a:cxn>
                  <a:cxn ang="0">
                    <a:pos x="connsiteX136-273" y="connsiteY136-274"/>
                  </a:cxn>
                  <a:cxn ang="0">
                    <a:pos x="connsiteX137-275" y="connsiteY137-276"/>
                  </a:cxn>
                  <a:cxn ang="0">
                    <a:pos x="connsiteX138-277" y="connsiteY138-278"/>
                  </a:cxn>
                  <a:cxn ang="0">
                    <a:pos x="connsiteX139-279" y="connsiteY139-280"/>
                  </a:cxn>
                  <a:cxn ang="0">
                    <a:pos x="connsiteX140-281" y="connsiteY140-282"/>
                  </a:cxn>
                  <a:cxn ang="0">
                    <a:pos x="connsiteX141-283" y="connsiteY141-284"/>
                  </a:cxn>
                  <a:cxn ang="0">
                    <a:pos x="connsiteX142-285" y="connsiteY142-286"/>
                  </a:cxn>
                  <a:cxn ang="0">
                    <a:pos x="connsiteX143-287" y="connsiteY143-288"/>
                  </a:cxn>
                  <a:cxn ang="0">
                    <a:pos x="connsiteX144-289" y="connsiteY144-290"/>
                  </a:cxn>
                  <a:cxn ang="0">
                    <a:pos x="connsiteX145-291" y="connsiteY145-292"/>
                  </a:cxn>
                  <a:cxn ang="0">
                    <a:pos x="connsiteX146-293" y="connsiteY146-294"/>
                  </a:cxn>
                  <a:cxn ang="0">
                    <a:pos x="connsiteX147-295" y="connsiteY147-296"/>
                  </a:cxn>
                  <a:cxn ang="0">
                    <a:pos x="connsiteX148-297" y="connsiteY148-298"/>
                  </a:cxn>
                  <a:cxn ang="0">
                    <a:pos x="connsiteX149-299" y="connsiteY149-300"/>
                  </a:cxn>
                  <a:cxn ang="0">
                    <a:pos x="connsiteX150-301" y="connsiteY150-302"/>
                  </a:cxn>
                  <a:cxn ang="0">
                    <a:pos x="connsiteX151-303" y="connsiteY151-304"/>
                  </a:cxn>
                  <a:cxn ang="0">
                    <a:pos x="connsiteX152-305" y="connsiteY152-306"/>
                  </a:cxn>
                  <a:cxn ang="0">
                    <a:pos x="connsiteX153-307" y="connsiteY153-308"/>
                  </a:cxn>
                  <a:cxn ang="0">
                    <a:pos x="connsiteX154-309" y="connsiteY154-310"/>
                  </a:cxn>
                  <a:cxn ang="0">
                    <a:pos x="connsiteX155-311" y="connsiteY155-312"/>
                  </a:cxn>
                  <a:cxn ang="0">
                    <a:pos x="connsiteX156-313" y="connsiteY156-314"/>
                  </a:cxn>
                  <a:cxn ang="0">
                    <a:pos x="connsiteX157-315" y="connsiteY157-316"/>
                  </a:cxn>
                  <a:cxn ang="0">
                    <a:pos x="connsiteX158-317" y="connsiteY158-318"/>
                  </a:cxn>
                  <a:cxn ang="0">
                    <a:pos x="connsiteX159-319" y="connsiteY159-320"/>
                  </a:cxn>
                  <a:cxn ang="0">
                    <a:pos x="connsiteX160-321" y="connsiteY160-322"/>
                  </a:cxn>
                  <a:cxn ang="0">
                    <a:pos x="connsiteX161-323" y="connsiteY161-324"/>
                  </a:cxn>
                  <a:cxn ang="0">
                    <a:pos x="connsiteX162-325" y="connsiteY162-326"/>
                  </a:cxn>
                  <a:cxn ang="0">
                    <a:pos x="connsiteX163-327" y="connsiteY163-328"/>
                  </a:cxn>
                  <a:cxn ang="0">
                    <a:pos x="connsiteX164-329" y="connsiteY164-330"/>
                  </a:cxn>
                  <a:cxn ang="0">
                    <a:pos x="connsiteX165-331" y="connsiteY165-332"/>
                  </a:cxn>
                  <a:cxn ang="0">
                    <a:pos x="connsiteX166-333" y="connsiteY166-334"/>
                  </a:cxn>
                  <a:cxn ang="0">
                    <a:pos x="connsiteX167-335" y="connsiteY167-336"/>
                  </a:cxn>
                  <a:cxn ang="0">
                    <a:pos x="connsiteX168-337" y="connsiteY168-338"/>
                  </a:cxn>
                  <a:cxn ang="0">
                    <a:pos x="connsiteX169-339" y="connsiteY169-340"/>
                  </a:cxn>
                  <a:cxn ang="0">
                    <a:pos x="connsiteX170-341" y="connsiteY170-342"/>
                  </a:cxn>
                  <a:cxn ang="0">
                    <a:pos x="connsiteX171-343" y="connsiteY171-344"/>
                  </a:cxn>
                  <a:cxn ang="0">
                    <a:pos x="connsiteX172-345" y="connsiteY172-346"/>
                  </a:cxn>
                  <a:cxn ang="0">
                    <a:pos x="connsiteX173-347" y="connsiteY173-348"/>
                  </a:cxn>
                  <a:cxn ang="0">
                    <a:pos x="connsiteX174-349" y="connsiteY174-350"/>
                  </a:cxn>
                  <a:cxn ang="0">
                    <a:pos x="connsiteX175-351" y="connsiteY175-352"/>
                  </a:cxn>
                  <a:cxn ang="0">
                    <a:pos x="connsiteX176-353" y="connsiteY176-354"/>
                  </a:cxn>
                  <a:cxn ang="0">
                    <a:pos x="connsiteX177-355" y="connsiteY177-356"/>
                  </a:cxn>
                  <a:cxn ang="0">
                    <a:pos x="connsiteX178-357" y="connsiteY178-358"/>
                  </a:cxn>
                  <a:cxn ang="0">
                    <a:pos x="connsiteX179-359" y="connsiteY179-360"/>
                  </a:cxn>
                  <a:cxn ang="0">
                    <a:pos x="connsiteX180-361" y="connsiteY180-362"/>
                  </a:cxn>
                  <a:cxn ang="0">
                    <a:pos x="connsiteX181-363" y="connsiteY181-364"/>
                  </a:cxn>
                  <a:cxn ang="0">
                    <a:pos x="connsiteX182-365" y="connsiteY182-366"/>
                  </a:cxn>
                  <a:cxn ang="0">
                    <a:pos x="connsiteX183-367" y="connsiteY183-368"/>
                  </a:cxn>
                </a:cxnLst>
                <a:rect l="l" t="t" r="r" b="b"/>
                <a:pathLst>
                  <a:path w="1943100" h="773906">
                    <a:moveTo>
                      <a:pt x="1943100" y="773906"/>
                    </a:moveTo>
                    <a:lnTo>
                      <a:pt x="1943100" y="773906"/>
                    </a:lnTo>
                    <a:cubicBezTo>
                      <a:pt x="1935963" y="757849"/>
                      <a:pt x="1938779" y="753887"/>
                      <a:pt x="1926431" y="747712"/>
                    </a:cubicBezTo>
                    <a:cubicBezTo>
                      <a:pt x="1924186" y="746590"/>
                      <a:pt x="1921669" y="746125"/>
                      <a:pt x="1919288" y="745331"/>
                    </a:cubicBezTo>
                    <a:cubicBezTo>
                      <a:pt x="1920082" y="738187"/>
                      <a:pt x="1919926" y="730873"/>
                      <a:pt x="1921669" y="723900"/>
                    </a:cubicBezTo>
                    <a:cubicBezTo>
                      <a:pt x="1922363" y="721124"/>
                      <a:pt x="1926026" y="719589"/>
                      <a:pt x="1926431" y="716756"/>
                    </a:cubicBezTo>
                    <a:cubicBezTo>
                      <a:pt x="1927926" y="706290"/>
                      <a:pt x="1923715" y="707119"/>
                      <a:pt x="1916906" y="704850"/>
                    </a:cubicBezTo>
                    <a:cubicBezTo>
                      <a:pt x="1916112" y="702469"/>
                      <a:pt x="1915069" y="700156"/>
                      <a:pt x="1914525" y="697706"/>
                    </a:cubicBezTo>
                    <a:cubicBezTo>
                      <a:pt x="1913478" y="692993"/>
                      <a:pt x="1915558" y="686832"/>
                      <a:pt x="1912144" y="683418"/>
                    </a:cubicBezTo>
                    <a:cubicBezTo>
                      <a:pt x="1910120" y="681394"/>
                      <a:pt x="1909045" y="688233"/>
                      <a:pt x="1907381" y="690562"/>
                    </a:cubicBezTo>
                    <a:cubicBezTo>
                      <a:pt x="1905074" y="693791"/>
                      <a:pt x="1902619" y="696912"/>
                      <a:pt x="1900238" y="700087"/>
                    </a:cubicBezTo>
                    <a:cubicBezTo>
                      <a:pt x="1893094" y="699293"/>
                      <a:pt x="1885480" y="700375"/>
                      <a:pt x="1878806" y="697706"/>
                    </a:cubicBezTo>
                    <a:cubicBezTo>
                      <a:pt x="1876475" y="696774"/>
                      <a:pt x="1876969" y="693012"/>
                      <a:pt x="1876425" y="690562"/>
                    </a:cubicBezTo>
                    <a:cubicBezTo>
                      <a:pt x="1875378" y="685849"/>
                      <a:pt x="1874838" y="681037"/>
                      <a:pt x="1874044" y="676275"/>
                    </a:cubicBezTo>
                    <a:cubicBezTo>
                      <a:pt x="1871663" y="677069"/>
                      <a:pt x="1868860" y="677088"/>
                      <a:pt x="1866900" y="678656"/>
                    </a:cubicBezTo>
                    <a:cubicBezTo>
                      <a:pt x="1864665" y="680444"/>
                      <a:pt x="1862543" y="688633"/>
                      <a:pt x="1862138" y="685800"/>
                    </a:cubicBezTo>
                    <a:cubicBezTo>
                      <a:pt x="1861010" y="677903"/>
                      <a:pt x="1863725" y="669925"/>
                      <a:pt x="1864519" y="661987"/>
                    </a:cubicBezTo>
                    <a:cubicBezTo>
                      <a:pt x="1862138" y="661193"/>
                      <a:pt x="1859706" y="658674"/>
                      <a:pt x="1857375" y="659606"/>
                    </a:cubicBezTo>
                    <a:cubicBezTo>
                      <a:pt x="1854718" y="660669"/>
                      <a:pt x="1854130" y="664323"/>
                      <a:pt x="1852613" y="666750"/>
                    </a:cubicBezTo>
                    <a:cubicBezTo>
                      <a:pt x="1850160" y="670675"/>
                      <a:pt x="1847850" y="674687"/>
                      <a:pt x="1845469" y="678656"/>
                    </a:cubicBezTo>
                    <a:lnTo>
                      <a:pt x="1831181" y="676275"/>
                    </a:lnTo>
                    <a:cubicBezTo>
                      <a:pt x="1826155" y="661196"/>
                      <a:pt x="1830177" y="644485"/>
                      <a:pt x="1828800" y="628650"/>
                    </a:cubicBezTo>
                    <a:cubicBezTo>
                      <a:pt x="1828583" y="626149"/>
                      <a:pt x="1827213" y="623887"/>
                      <a:pt x="1826419" y="621506"/>
                    </a:cubicBezTo>
                    <a:cubicBezTo>
                      <a:pt x="1830388" y="620712"/>
                      <a:pt x="1835797" y="622285"/>
                      <a:pt x="1838325" y="619125"/>
                    </a:cubicBezTo>
                    <a:cubicBezTo>
                      <a:pt x="1840369" y="616569"/>
                      <a:pt x="1838429" y="611730"/>
                      <a:pt x="1835944" y="609600"/>
                    </a:cubicBezTo>
                    <a:cubicBezTo>
                      <a:pt x="1832132" y="606333"/>
                      <a:pt x="1826419" y="606425"/>
                      <a:pt x="1821656" y="604837"/>
                    </a:cubicBezTo>
                    <a:cubicBezTo>
                      <a:pt x="1816362" y="588954"/>
                      <a:pt x="1823904" y="607063"/>
                      <a:pt x="1809750" y="590550"/>
                    </a:cubicBezTo>
                    <a:cubicBezTo>
                      <a:pt x="1807440" y="587855"/>
                      <a:pt x="1806386" y="584288"/>
                      <a:pt x="1804988" y="581025"/>
                    </a:cubicBezTo>
                    <a:cubicBezTo>
                      <a:pt x="1803999" y="578718"/>
                      <a:pt x="1804534" y="575488"/>
                      <a:pt x="1802606" y="573881"/>
                    </a:cubicBezTo>
                    <a:cubicBezTo>
                      <a:pt x="1799322" y="571145"/>
                      <a:pt x="1794669" y="570706"/>
                      <a:pt x="1790700" y="569118"/>
                    </a:cubicBezTo>
                    <a:cubicBezTo>
                      <a:pt x="1786731" y="569912"/>
                      <a:pt x="1782720" y="570518"/>
                      <a:pt x="1778794" y="571500"/>
                    </a:cubicBezTo>
                    <a:cubicBezTo>
                      <a:pt x="1776359" y="572109"/>
                      <a:pt x="1774160" y="573881"/>
                      <a:pt x="1771650" y="573881"/>
                    </a:cubicBezTo>
                    <a:cubicBezTo>
                      <a:pt x="1769140" y="573881"/>
                      <a:pt x="1766887" y="572294"/>
                      <a:pt x="1764506" y="571500"/>
                    </a:cubicBezTo>
                    <a:cubicBezTo>
                      <a:pt x="1763712" y="569119"/>
                      <a:pt x="1762480" y="566841"/>
                      <a:pt x="1762125" y="564356"/>
                    </a:cubicBezTo>
                    <a:cubicBezTo>
                      <a:pt x="1760885" y="555677"/>
                      <a:pt x="1762218" y="546573"/>
                      <a:pt x="1759744" y="538162"/>
                    </a:cubicBezTo>
                    <a:cubicBezTo>
                      <a:pt x="1758129" y="532671"/>
                      <a:pt x="1750219" y="523875"/>
                      <a:pt x="1750219" y="523875"/>
                    </a:cubicBezTo>
                    <a:cubicBezTo>
                      <a:pt x="1750892" y="519836"/>
                      <a:pt x="1755293" y="505136"/>
                      <a:pt x="1750219" y="500062"/>
                    </a:cubicBezTo>
                    <a:cubicBezTo>
                      <a:pt x="1747905" y="497748"/>
                      <a:pt x="1743869" y="498475"/>
                      <a:pt x="1740694" y="497681"/>
                    </a:cubicBezTo>
                    <a:cubicBezTo>
                      <a:pt x="1739900" y="495300"/>
                      <a:pt x="1740088" y="492312"/>
                      <a:pt x="1738313" y="490537"/>
                    </a:cubicBezTo>
                    <a:cubicBezTo>
                      <a:pt x="1733531" y="485755"/>
                      <a:pt x="1726477" y="489329"/>
                      <a:pt x="1721644" y="490537"/>
                    </a:cubicBezTo>
                    <a:cubicBezTo>
                      <a:pt x="1720850" y="492918"/>
                      <a:pt x="1720831" y="495721"/>
                      <a:pt x="1719263" y="497681"/>
                    </a:cubicBezTo>
                    <a:cubicBezTo>
                      <a:pt x="1712113" y="506618"/>
                      <a:pt x="1707516" y="500909"/>
                      <a:pt x="1697831" y="497681"/>
                    </a:cubicBezTo>
                    <a:cubicBezTo>
                      <a:pt x="1696473" y="493606"/>
                      <a:pt x="1694644" y="486031"/>
                      <a:pt x="1690688" y="483393"/>
                    </a:cubicBezTo>
                    <a:cubicBezTo>
                      <a:pt x="1687965" y="481578"/>
                      <a:pt x="1684338" y="481806"/>
                      <a:pt x="1681163" y="481012"/>
                    </a:cubicBezTo>
                    <a:cubicBezTo>
                      <a:pt x="1670050" y="481806"/>
                      <a:pt x="1656525" y="490353"/>
                      <a:pt x="1647825" y="483393"/>
                    </a:cubicBezTo>
                    <a:cubicBezTo>
                      <a:pt x="1639744" y="476928"/>
                      <a:pt x="1648111" y="462437"/>
                      <a:pt x="1645444" y="452437"/>
                    </a:cubicBezTo>
                    <a:cubicBezTo>
                      <a:pt x="1644395" y="448502"/>
                      <a:pt x="1633837" y="446634"/>
                      <a:pt x="1631156" y="445293"/>
                    </a:cubicBezTo>
                    <a:cubicBezTo>
                      <a:pt x="1625804" y="442617"/>
                      <a:pt x="1620631" y="437901"/>
                      <a:pt x="1616869" y="433387"/>
                    </a:cubicBezTo>
                    <a:cubicBezTo>
                      <a:pt x="1615037" y="431188"/>
                      <a:pt x="1613938" y="428442"/>
                      <a:pt x="1612106" y="426243"/>
                    </a:cubicBezTo>
                    <a:cubicBezTo>
                      <a:pt x="1605162" y="417910"/>
                      <a:pt x="1603078" y="417969"/>
                      <a:pt x="1593056" y="411956"/>
                    </a:cubicBezTo>
                    <a:cubicBezTo>
                      <a:pt x="1581288" y="394301"/>
                      <a:pt x="1593092" y="414534"/>
                      <a:pt x="1585913" y="373856"/>
                    </a:cubicBezTo>
                    <a:cubicBezTo>
                      <a:pt x="1585296" y="370360"/>
                      <a:pt x="1582738" y="367506"/>
                      <a:pt x="1581150" y="364331"/>
                    </a:cubicBezTo>
                    <a:cubicBezTo>
                      <a:pt x="1580356" y="359568"/>
                      <a:pt x="1581165" y="354235"/>
                      <a:pt x="1578769" y="350043"/>
                    </a:cubicBezTo>
                    <a:cubicBezTo>
                      <a:pt x="1577524" y="347864"/>
                      <a:pt x="1573714" y="349054"/>
                      <a:pt x="1571625" y="347662"/>
                    </a:cubicBezTo>
                    <a:cubicBezTo>
                      <a:pt x="1568823" y="345794"/>
                      <a:pt x="1567405" y="342189"/>
                      <a:pt x="1564481" y="340518"/>
                    </a:cubicBezTo>
                    <a:cubicBezTo>
                      <a:pt x="1561639" y="338894"/>
                      <a:pt x="1558103" y="339036"/>
                      <a:pt x="1554956" y="338137"/>
                    </a:cubicBezTo>
                    <a:cubicBezTo>
                      <a:pt x="1552543" y="337448"/>
                      <a:pt x="1550194" y="336550"/>
                      <a:pt x="1547813" y="335756"/>
                    </a:cubicBezTo>
                    <a:cubicBezTo>
                      <a:pt x="1534019" y="308171"/>
                      <a:pt x="1555243" y="353714"/>
                      <a:pt x="1540669" y="288131"/>
                    </a:cubicBezTo>
                    <a:cubicBezTo>
                      <a:pt x="1540048" y="285337"/>
                      <a:pt x="1536156" y="284495"/>
                      <a:pt x="1533525" y="283368"/>
                    </a:cubicBezTo>
                    <a:cubicBezTo>
                      <a:pt x="1530517" y="282079"/>
                      <a:pt x="1527135" y="281927"/>
                      <a:pt x="1524000" y="280987"/>
                    </a:cubicBezTo>
                    <a:cubicBezTo>
                      <a:pt x="1519192" y="279545"/>
                      <a:pt x="1514475" y="277812"/>
                      <a:pt x="1509713" y="276225"/>
                    </a:cubicBezTo>
                    <a:cubicBezTo>
                      <a:pt x="1505766" y="264387"/>
                      <a:pt x="1505849" y="268062"/>
                      <a:pt x="1509713" y="250031"/>
                    </a:cubicBezTo>
                    <a:cubicBezTo>
                      <a:pt x="1510765" y="245122"/>
                      <a:pt x="1514475" y="235743"/>
                      <a:pt x="1514475" y="235743"/>
                    </a:cubicBezTo>
                    <a:cubicBezTo>
                      <a:pt x="1512906" y="231036"/>
                      <a:pt x="1511528" y="224814"/>
                      <a:pt x="1507331" y="221456"/>
                    </a:cubicBezTo>
                    <a:cubicBezTo>
                      <a:pt x="1505371" y="219888"/>
                      <a:pt x="1502569" y="219869"/>
                      <a:pt x="1500188" y="219075"/>
                    </a:cubicBezTo>
                    <a:cubicBezTo>
                      <a:pt x="1499394" y="214312"/>
                      <a:pt x="1500202" y="208979"/>
                      <a:pt x="1497806" y="204787"/>
                    </a:cubicBezTo>
                    <a:cubicBezTo>
                      <a:pt x="1496561" y="202608"/>
                      <a:pt x="1492751" y="203798"/>
                      <a:pt x="1490663" y="202406"/>
                    </a:cubicBezTo>
                    <a:cubicBezTo>
                      <a:pt x="1485163" y="198739"/>
                      <a:pt x="1482270" y="193389"/>
                      <a:pt x="1478756" y="188118"/>
                    </a:cubicBezTo>
                    <a:cubicBezTo>
                      <a:pt x="1477962" y="185737"/>
                      <a:pt x="1477497" y="183220"/>
                      <a:pt x="1476375" y="180975"/>
                    </a:cubicBezTo>
                    <a:cubicBezTo>
                      <a:pt x="1473489" y="175202"/>
                      <a:pt x="1470531" y="171666"/>
                      <a:pt x="1464469" y="169068"/>
                    </a:cubicBezTo>
                    <a:cubicBezTo>
                      <a:pt x="1461461" y="167779"/>
                      <a:pt x="1458119" y="167481"/>
                      <a:pt x="1454944" y="166687"/>
                    </a:cubicBezTo>
                    <a:cubicBezTo>
                      <a:pt x="1452563" y="167481"/>
                      <a:pt x="1449575" y="167293"/>
                      <a:pt x="1447800" y="169068"/>
                    </a:cubicBezTo>
                    <a:cubicBezTo>
                      <a:pt x="1446025" y="170843"/>
                      <a:pt x="1447895" y="175799"/>
                      <a:pt x="1445419" y="176212"/>
                    </a:cubicBezTo>
                    <a:cubicBezTo>
                      <a:pt x="1436771" y="177653"/>
                      <a:pt x="1427956" y="174625"/>
                      <a:pt x="1419225" y="173831"/>
                    </a:cubicBezTo>
                    <a:cubicBezTo>
                      <a:pt x="1417638" y="166687"/>
                      <a:pt x="1416238" y="159499"/>
                      <a:pt x="1414463" y="152400"/>
                    </a:cubicBezTo>
                    <a:cubicBezTo>
                      <a:pt x="1413854" y="149965"/>
                      <a:pt x="1413856" y="147031"/>
                      <a:pt x="1412081" y="145256"/>
                    </a:cubicBezTo>
                    <a:cubicBezTo>
                      <a:pt x="1409571" y="142746"/>
                      <a:pt x="1405638" y="142254"/>
                      <a:pt x="1402556" y="140493"/>
                    </a:cubicBezTo>
                    <a:cubicBezTo>
                      <a:pt x="1386718" y="131442"/>
                      <a:pt x="1405075" y="136804"/>
                      <a:pt x="1373981" y="133350"/>
                    </a:cubicBezTo>
                    <a:cubicBezTo>
                      <a:pt x="1370179" y="95323"/>
                      <a:pt x="1379704" y="118685"/>
                      <a:pt x="1352550" y="102393"/>
                    </a:cubicBezTo>
                    <a:cubicBezTo>
                      <a:pt x="1350251" y="101014"/>
                      <a:pt x="1343569" y="86995"/>
                      <a:pt x="1343025" y="85725"/>
                    </a:cubicBezTo>
                    <a:cubicBezTo>
                      <a:pt x="1342036" y="83418"/>
                      <a:pt x="1342419" y="80356"/>
                      <a:pt x="1340644" y="78581"/>
                    </a:cubicBezTo>
                    <a:cubicBezTo>
                      <a:pt x="1338134" y="76071"/>
                      <a:pt x="1334201" y="75579"/>
                      <a:pt x="1331119" y="73818"/>
                    </a:cubicBezTo>
                    <a:cubicBezTo>
                      <a:pt x="1328634" y="72398"/>
                      <a:pt x="1326606" y="70183"/>
                      <a:pt x="1323975" y="69056"/>
                    </a:cubicBezTo>
                    <a:cubicBezTo>
                      <a:pt x="1320967" y="67767"/>
                      <a:pt x="1317585" y="67615"/>
                      <a:pt x="1314450" y="66675"/>
                    </a:cubicBezTo>
                    <a:cubicBezTo>
                      <a:pt x="1309642" y="65232"/>
                      <a:pt x="1304925" y="63500"/>
                      <a:pt x="1300163" y="61912"/>
                    </a:cubicBezTo>
                    <a:cubicBezTo>
                      <a:pt x="1296988" y="58737"/>
                      <a:pt x="1294898" y="53807"/>
                      <a:pt x="1290638" y="52387"/>
                    </a:cubicBezTo>
                    <a:cubicBezTo>
                      <a:pt x="1240474" y="35666"/>
                      <a:pt x="1278633" y="59466"/>
                      <a:pt x="1257300" y="45243"/>
                    </a:cubicBezTo>
                    <a:cubicBezTo>
                      <a:pt x="1256506" y="42862"/>
                      <a:pt x="1256879" y="39668"/>
                      <a:pt x="1254919" y="38100"/>
                    </a:cubicBezTo>
                    <a:cubicBezTo>
                      <a:pt x="1252363" y="36055"/>
                      <a:pt x="1248617" y="36287"/>
                      <a:pt x="1245394" y="35718"/>
                    </a:cubicBezTo>
                    <a:cubicBezTo>
                      <a:pt x="1235113" y="33904"/>
                      <a:pt x="1224757" y="32543"/>
                      <a:pt x="1214438" y="30956"/>
                    </a:cubicBezTo>
                    <a:cubicBezTo>
                      <a:pt x="1212800" y="27680"/>
                      <a:pt x="1210039" y="16547"/>
                      <a:pt x="1202531" y="19050"/>
                    </a:cubicBezTo>
                    <a:cubicBezTo>
                      <a:pt x="1199337" y="20115"/>
                      <a:pt x="1197769" y="23812"/>
                      <a:pt x="1195388" y="26193"/>
                    </a:cubicBezTo>
                    <a:cubicBezTo>
                      <a:pt x="1194594" y="30162"/>
                      <a:pt x="1195359" y="34806"/>
                      <a:pt x="1193006" y="38100"/>
                    </a:cubicBezTo>
                    <a:cubicBezTo>
                      <a:pt x="1188521" y="44378"/>
                      <a:pt x="1167597" y="44847"/>
                      <a:pt x="1164431" y="45243"/>
                    </a:cubicBezTo>
                    <a:cubicBezTo>
                      <a:pt x="1153514" y="61619"/>
                      <a:pt x="1160336" y="57721"/>
                      <a:pt x="1147763" y="61912"/>
                    </a:cubicBezTo>
                    <a:cubicBezTo>
                      <a:pt x="1144588" y="61118"/>
                      <a:pt x="1141385" y="60430"/>
                      <a:pt x="1138238" y="59531"/>
                    </a:cubicBezTo>
                    <a:cubicBezTo>
                      <a:pt x="1135824" y="58841"/>
                      <a:pt x="1133589" y="56873"/>
                      <a:pt x="1131094" y="57150"/>
                    </a:cubicBezTo>
                    <a:cubicBezTo>
                      <a:pt x="1126104" y="57704"/>
                      <a:pt x="1121569" y="60325"/>
                      <a:pt x="1116806" y="61912"/>
                    </a:cubicBezTo>
                    <a:cubicBezTo>
                      <a:pt x="1110252" y="101241"/>
                      <a:pt x="1120478" y="68464"/>
                      <a:pt x="1042988" y="80962"/>
                    </a:cubicBezTo>
                    <a:cubicBezTo>
                      <a:pt x="1040510" y="81362"/>
                      <a:pt x="1041487" y="85756"/>
                      <a:pt x="1040606" y="88106"/>
                    </a:cubicBezTo>
                    <a:cubicBezTo>
                      <a:pt x="1039105" y="92108"/>
                      <a:pt x="1038409" y="96592"/>
                      <a:pt x="1035844" y="100012"/>
                    </a:cubicBezTo>
                    <a:cubicBezTo>
                      <a:pt x="1027883" y="110627"/>
                      <a:pt x="1023026" y="105321"/>
                      <a:pt x="1012031" y="111918"/>
                    </a:cubicBezTo>
                    <a:lnTo>
                      <a:pt x="1000125" y="119062"/>
                    </a:lnTo>
                    <a:cubicBezTo>
                      <a:pt x="996113" y="125081"/>
                      <a:pt x="994389" y="126310"/>
                      <a:pt x="992981" y="133350"/>
                    </a:cubicBezTo>
                    <a:cubicBezTo>
                      <a:pt x="991880" y="138853"/>
                      <a:pt x="993110" y="144998"/>
                      <a:pt x="990600" y="150018"/>
                    </a:cubicBezTo>
                    <a:cubicBezTo>
                      <a:pt x="989477" y="152263"/>
                      <a:pt x="985701" y="151277"/>
                      <a:pt x="983456" y="152400"/>
                    </a:cubicBezTo>
                    <a:cubicBezTo>
                      <a:pt x="964999" y="161629"/>
                      <a:pt x="987120" y="153560"/>
                      <a:pt x="969169" y="159543"/>
                    </a:cubicBezTo>
                    <a:cubicBezTo>
                      <a:pt x="966634" y="161233"/>
                      <a:pt x="953344" y="169903"/>
                      <a:pt x="952500" y="171450"/>
                    </a:cubicBezTo>
                    <a:cubicBezTo>
                      <a:pt x="949366" y="177196"/>
                      <a:pt x="951827" y="185389"/>
                      <a:pt x="947738" y="190500"/>
                    </a:cubicBezTo>
                    <a:cubicBezTo>
                      <a:pt x="944836" y="194128"/>
                      <a:pt x="923047" y="196996"/>
                      <a:pt x="919163" y="197643"/>
                    </a:cubicBezTo>
                    <a:cubicBezTo>
                      <a:pt x="906463" y="196056"/>
                      <a:pt x="893705" y="194877"/>
                      <a:pt x="881063" y="192881"/>
                    </a:cubicBezTo>
                    <a:cubicBezTo>
                      <a:pt x="878584" y="192490"/>
                      <a:pt x="876333" y="191190"/>
                      <a:pt x="873919" y="190500"/>
                    </a:cubicBezTo>
                    <a:cubicBezTo>
                      <a:pt x="870772" y="189601"/>
                      <a:pt x="867638" y="188551"/>
                      <a:pt x="864394" y="188118"/>
                    </a:cubicBezTo>
                    <a:cubicBezTo>
                      <a:pt x="855704" y="186959"/>
                      <a:pt x="846931" y="186531"/>
                      <a:pt x="838200" y="185737"/>
                    </a:cubicBezTo>
                    <a:cubicBezTo>
                      <a:pt x="831253" y="183422"/>
                      <a:pt x="828260" y="182799"/>
                      <a:pt x="821531" y="178593"/>
                    </a:cubicBezTo>
                    <a:cubicBezTo>
                      <a:pt x="818166" y="176490"/>
                      <a:pt x="815944" y="171942"/>
                      <a:pt x="812006" y="171450"/>
                    </a:cubicBezTo>
                    <a:cubicBezTo>
                      <a:pt x="789939" y="168692"/>
                      <a:pt x="767556" y="169862"/>
                      <a:pt x="745331" y="169068"/>
                    </a:cubicBezTo>
                    <a:cubicBezTo>
                      <a:pt x="742950" y="167481"/>
                      <a:pt x="741011" y="164776"/>
                      <a:pt x="738188" y="164306"/>
                    </a:cubicBezTo>
                    <a:cubicBezTo>
                      <a:pt x="734243" y="163649"/>
                      <a:pt x="726389" y="169791"/>
                      <a:pt x="723900" y="171450"/>
                    </a:cubicBezTo>
                    <a:cubicBezTo>
                      <a:pt x="717262" y="181407"/>
                      <a:pt x="715624" y="185886"/>
                      <a:pt x="707231" y="192881"/>
                    </a:cubicBezTo>
                    <a:cubicBezTo>
                      <a:pt x="699667" y="199184"/>
                      <a:pt x="700231" y="197263"/>
                      <a:pt x="690563" y="200025"/>
                    </a:cubicBezTo>
                    <a:cubicBezTo>
                      <a:pt x="688149" y="200715"/>
                      <a:pt x="685889" y="201957"/>
                      <a:pt x="683419" y="202406"/>
                    </a:cubicBezTo>
                    <a:cubicBezTo>
                      <a:pt x="642541" y="209837"/>
                      <a:pt x="680079" y="200860"/>
                      <a:pt x="654844" y="207168"/>
                    </a:cubicBezTo>
                    <a:cubicBezTo>
                      <a:pt x="650875" y="206374"/>
                      <a:pt x="645984" y="207452"/>
                      <a:pt x="642938" y="204787"/>
                    </a:cubicBezTo>
                    <a:cubicBezTo>
                      <a:pt x="638931" y="201281"/>
                      <a:pt x="640709" y="192548"/>
                      <a:pt x="635794" y="190500"/>
                    </a:cubicBezTo>
                    <a:cubicBezTo>
                      <a:pt x="629159" y="187736"/>
                      <a:pt x="621507" y="192087"/>
                      <a:pt x="614363" y="192881"/>
                    </a:cubicBezTo>
                    <a:cubicBezTo>
                      <a:pt x="598488" y="192087"/>
                      <a:pt x="582391" y="193262"/>
                      <a:pt x="566738" y="190500"/>
                    </a:cubicBezTo>
                    <a:cubicBezTo>
                      <a:pt x="563920" y="190003"/>
                      <a:pt x="572294" y="188118"/>
                      <a:pt x="573881" y="185737"/>
                    </a:cubicBezTo>
                    <a:cubicBezTo>
                      <a:pt x="575696" y="183014"/>
                      <a:pt x="575469" y="179387"/>
                      <a:pt x="576263" y="176212"/>
                    </a:cubicBezTo>
                    <a:cubicBezTo>
                      <a:pt x="575469" y="169862"/>
                      <a:pt x="588963" y="161924"/>
                      <a:pt x="588169" y="154780"/>
                    </a:cubicBezTo>
                    <a:cubicBezTo>
                      <a:pt x="587375" y="147636"/>
                      <a:pt x="577850" y="135334"/>
                      <a:pt x="571500" y="133350"/>
                    </a:cubicBezTo>
                    <a:cubicBezTo>
                      <a:pt x="565150" y="131366"/>
                      <a:pt x="554832" y="141684"/>
                      <a:pt x="550069" y="142875"/>
                    </a:cubicBezTo>
                    <a:cubicBezTo>
                      <a:pt x="545306" y="144066"/>
                      <a:pt x="545210" y="141532"/>
                      <a:pt x="542925" y="140493"/>
                    </a:cubicBezTo>
                    <a:cubicBezTo>
                      <a:pt x="536462" y="137555"/>
                      <a:pt x="530878" y="132135"/>
                      <a:pt x="523875" y="130968"/>
                    </a:cubicBezTo>
                    <a:lnTo>
                      <a:pt x="509588" y="128587"/>
                    </a:lnTo>
                    <a:cubicBezTo>
                      <a:pt x="506413" y="127000"/>
                      <a:pt x="503145" y="125586"/>
                      <a:pt x="500063" y="123825"/>
                    </a:cubicBezTo>
                    <a:cubicBezTo>
                      <a:pt x="497578" y="122405"/>
                      <a:pt x="495609" y="120040"/>
                      <a:pt x="492919" y="119062"/>
                    </a:cubicBezTo>
                    <a:cubicBezTo>
                      <a:pt x="479948" y="114345"/>
                      <a:pt x="472385" y="114479"/>
                      <a:pt x="459581" y="111918"/>
                    </a:cubicBezTo>
                    <a:cubicBezTo>
                      <a:pt x="456372" y="111276"/>
                      <a:pt x="453231" y="110331"/>
                      <a:pt x="450056" y="109537"/>
                    </a:cubicBezTo>
                    <a:cubicBezTo>
                      <a:pt x="442664" y="112001"/>
                      <a:pt x="440746" y="112266"/>
                      <a:pt x="433388" y="116681"/>
                    </a:cubicBezTo>
                    <a:cubicBezTo>
                      <a:pt x="428480" y="119626"/>
                      <a:pt x="424653" y="124818"/>
                      <a:pt x="419100" y="126206"/>
                    </a:cubicBezTo>
                    <a:lnTo>
                      <a:pt x="409575" y="128587"/>
                    </a:lnTo>
                    <a:cubicBezTo>
                      <a:pt x="407194" y="130175"/>
                      <a:pt x="404991" y="132070"/>
                      <a:pt x="402431" y="133350"/>
                    </a:cubicBezTo>
                    <a:cubicBezTo>
                      <a:pt x="390370" y="139381"/>
                      <a:pt x="377581" y="134369"/>
                      <a:pt x="364331" y="133350"/>
                    </a:cubicBezTo>
                    <a:cubicBezTo>
                      <a:pt x="335143" y="114775"/>
                      <a:pt x="347394" y="121310"/>
                      <a:pt x="328613" y="111918"/>
                    </a:cubicBezTo>
                    <a:cubicBezTo>
                      <a:pt x="334025" y="95681"/>
                      <a:pt x="331890" y="106349"/>
                      <a:pt x="323850" y="76200"/>
                    </a:cubicBezTo>
                    <a:cubicBezTo>
                      <a:pt x="323203" y="73775"/>
                      <a:pt x="323714" y="70179"/>
                      <a:pt x="321469" y="69056"/>
                    </a:cubicBezTo>
                    <a:cubicBezTo>
                      <a:pt x="316258" y="66451"/>
                      <a:pt x="306728" y="66675"/>
                      <a:pt x="300038" y="66675"/>
                    </a:cubicBezTo>
                    <a:lnTo>
                      <a:pt x="300038" y="66675"/>
                    </a:lnTo>
                    <a:cubicBezTo>
                      <a:pt x="292894" y="65881"/>
                      <a:pt x="284935" y="67701"/>
                      <a:pt x="278606" y="64293"/>
                    </a:cubicBezTo>
                    <a:cubicBezTo>
                      <a:pt x="273566" y="61579"/>
                      <a:pt x="269081" y="50006"/>
                      <a:pt x="269081" y="50006"/>
                    </a:cubicBezTo>
                    <a:cubicBezTo>
                      <a:pt x="266700" y="50800"/>
                      <a:pt x="264448" y="52387"/>
                      <a:pt x="261938" y="52387"/>
                    </a:cubicBezTo>
                    <a:cubicBezTo>
                      <a:pt x="259428" y="52387"/>
                      <a:pt x="257255" y="50498"/>
                      <a:pt x="254794" y="50006"/>
                    </a:cubicBezTo>
                    <a:cubicBezTo>
                      <a:pt x="249290" y="48905"/>
                      <a:pt x="243681" y="48419"/>
                      <a:pt x="238125" y="47625"/>
                    </a:cubicBezTo>
                    <a:cubicBezTo>
                      <a:pt x="212122" y="30289"/>
                      <a:pt x="252208" y="54469"/>
                      <a:pt x="221456" y="45243"/>
                    </a:cubicBezTo>
                    <a:cubicBezTo>
                      <a:pt x="215974" y="43598"/>
                      <a:pt x="211931" y="38893"/>
                      <a:pt x="207169" y="35718"/>
                    </a:cubicBezTo>
                    <a:cubicBezTo>
                      <a:pt x="192732" y="26093"/>
                      <a:pt x="202869" y="31215"/>
                      <a:pt x="173831" y="28575"/>
                    </a:cubicBezTo>
                    <a:cubicBezTo>
                      <a:pt x="168864" y="25263"/>
                      <a:pt x="161380" y="20463"/>
                      <a:pt x="157163" y="16668"/>
                    </a:cubicBezTo>
                    <a:cubicBezTo>
                      <a:pt x="138267" y="-338"/>
                      <a:pt x="150321" y="4863"/>
                      <a:pt x="135731" y="0"/>
                    </a:cubicBezTo>
                    <a:cubicBezTo>
                      <a:pt x="125412" y="794"/>
                      <a:pt x="114521" y="-1100"/>
                      <a:pt x="104775" y="2381"/>
                    </a:cubicBezTo>
                    <a:cubicBezTo>
                      <a:pt x="101693" y="3482"/>
                      <a:pt x="103080" y="8706"/>
                      <a:pt x="102394" y="11906"/>
                    </a:cubicBezTo>
                    <a:cubicBezTo>
                      <a:pt x="96088" y="41330"/>
                      <a:pt x="100516" y="27062"/>
                      <a:pt x="95250" y="42862"/>
                    </a:cubicBezTo>
                    <a:cubicBezTo>
                      <a:pt x="94456" y="50800"/>
                      <a:pt x="95595" y="59178"/>
                      <a:pt x="92869" y="66675"/>
                    </a:cubicBezTo>
                    <a:cubicBezTo>
                      <a:pt x="92011" y="69034"/>
                      <a:pt x="87814" y="67664"/>
                      <a:pt x="85725" y="69056"/>
                    </a:cubicBezTo>
                    <a:cubicBezTo>
                      <a:pt x="82923" y="70924"/>
                      <a:pt x="80962" y="73819"/>
                      <a:pt x="78581" y="76200"/>
                    </a:cubicBezTo>
                    <a:cubicBezTo>
                      <a:pt x="76994" y="80962"/>
                      <a:pt x="76257" y="86099"/>
                      <a:pt x="73819" y="90487"/>
                    </a:cubicBezTo>
                    <a:cubicBezTo>
                      <a:pt x="72184" y="93431"/>
                      <a:pt x="67369" y="94336"/>
                      <a:pt x="66675" y="97631"/>
                    </a:cubicBezTo>
                    <a:cubicBezTo>
                      <a:pt x="62245" y="118672"/>
                      <a:pt x="72491" y="132107"/>
                      <a:pt x="57150" y="145256"/>
                    </a:cubicBezTo>
                    <a:cubicBezTo>
                      <a:pt x="54455" y="147566"/>
                      <a:pt x="50800" y="148431"/>
                      <a:pt x="47625" y="150018"/>
                    </a:cubicBezTo>
                    <a:cubicBezTo>
                      <a:pt x="49213" y="155574"/>
                      <a:pt x="51976" y="160923"/>
                      <a:pt x="52388" y="166687"/>
                    </a:cubicBezTo>
                    <a:cubicBezTo>
                      <a:pt x="53025" y="175603"/>
                      <a:pt x="49337" y="184320"/>
                      <a:pt x="47625" y="192881"/>
                    </a:cubicBezTo>
                    <a:cubicBezTo>
                      <a:pt x="46678" y="197615"/>
                      <a:pt x="46291" y="202455"/>
                      <a:pt x="45244" y="207168"/>
                    </a:cubicBezTo>
                    <a:cubicBezTo>
                      <a:pt x="44700" y="209618"/>
                      <a:pt x="43472" y="211877"/>
                      <a:pt x="42863" y="214312"/>
                    </a:cubicBezTo>
                    <a:cubicBezTo>
                      <a:pt x="41881" y="218238"/>
                      <a:pt x="42834" y="222925"/>
                      <a:pt x="40481" y="226218"/>
                    </a:cubicBezTo>
                    <a:cubicBezTo>
                      <a:pt x="38418" y="229107"/>
                      <a:pt x="34131" y="229393"/>
                      <a:pt x="30956" y="230981"/>
                    </a:cubicBezTo>
                    <a:cubicBezTo>
                      <a:pt x="19151" y="248690"/>
                      <a:pt x="28153" y="232616"/>
                      <a:pt x="23813" y="273843"/>
                    </a:cubicBezTo>
                    <a:cubicBezTo>
                      <a:pt x="23470" y="277098"/>
                      <a:pt x="22720" y="280360"/>
                      <a:pt x="21431" y="283368"/>
                    </a:cubicBezTo>
                    <a:cubicBezTo>
                      <a:pt x="18984" y="289078"/>
                      <a:pt x="11153" y="296600"/>
                      <a:pt x="7144" y="300037"/>
                    </a:cubicBezTo>
                    <a:cubicBezTo>
                      <a:pt x="4971" y="301900"/>
                      <a:pt x="2381" y="303212"/>
                      <a:pt x="0" y="304800"/>
                    </a:cubicBezTo>
                    <a:cubicBezTo>
                      <a:pt x="794" y="307975"/>
                      <a:pt x="1441" y="311190"/>
                      <a:pt x="2381" y="314325"/>
                    </a:cubicBezTo>
                    <a:cubicBezTo>
                      <a:pt x="3824" y="319133"/>
                      <a:pt x="7144" y="328612"/>
                      <a:pt x="7144" y="328612"/>
                    </a:cubicBezTo>
                    <a:cubicBezTo>
                      <a:pt x="10538" y="355770"/>
                      <a:pt x="3006" y="343625"/>
                      <a:pt x="19050" y="350043"/>
                    </a:cubicBezTo>
                    <a:cubicBezTo>
                      <a:pt x="20092" y="350460"/>
                      <a:pt x="20637" y="351631"/>
                      <a:pt x="21431" y="352425"/>
                    </a:cubicBezTo>
                    <a:lnTo>
                      <a:pt x="21431" y="352425"/>
                    </a:lnTo>
                  </a:path>
                </a:pathLst>
              </a:custGeom>
              <a:noFill/>
              <a:ln w="12700" cap="flat" cmpd="sng" algn="ctr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7"/>
            <p:cNvGrpSpPr/>
            <p:nvPr/>
          </p:nvGrpSpPr>
          <p:grpSpPr>
            <a:xfrm>
              <a:off x="3513584" y="3850116"/>
              <a:ext cx="3153892" cy="1861107"/>
              <a:chOff x="-16669" y="-1697831"/>
              <a:chExt cx="6391984" cy="3771900"/>
            </a:xfrm>
          </p:grpSpPr>
          <p:grpSp>
            <p:nvGrpSpPr>
              <p:cNvPr id="8" name="组合 8"/>
              <p:cNvGrpSpPr/>
              <p:nvPr/>
            </p:nvGrpSpPr>
            <p:grpSpPr>
              <a:xfrm>
                <a:off x="5745956" y="250031"/>
                <a:ext cx="629359" cy="1659732"/>
                <a:chOff x="5745956" y="250031"/>
                <a:chExt cx="629359" cy="1659732"/>
              </a:xfrm>
            </p:grpSpPr>
            <p:sp>
              <p:nvSpPr>
                <p:cNvPr id="34" name="任意多边形 33"/>
                <p:cNvSpPr/>
                <p:nvPr/>
              </p:nvSpPr>
              <p:spPr>
                <a:xfrm>
                  <a:off x="6106013" y="250107"/>
                  <a:ext cx="269773" cy="396049"/>
                </a:xfrm>
                <a:custGeom>
                  <a:avLst/>
                  <a:gdLst>
                    <a:gd name="connsiteX0" fmla="*/ 59531 w 269790"/>
                    <a:gd name="connsiteY0" fmla="*/ 7144 h 396054"/>
                    <a:gd name="connsiteX1" fmla="*/ 54769 w 269790"/>
                    <a:gd name="connsiteY1" fmla="*/ 38100 h 396054"/>
                    <a:gd name="connsiteX2" fmla="*/ 61913 w 269790"/>
                    <a:gd name="connsiteY2" fmla="*/ 40482 h 396054"/>
                    <a:gd name="connsiteX3" fmla="*/ 66675 w 269790"/>
                    <a:gd name="connsiteY3" fmla="*/ 47625 h 396054"/>
                    <a:gd name="connsiteX4" fmla="*/ 69056 w 269790"/>
                    <a:gd name="connsiteY4" fmla="*/ 54769 h 396054"/>
                    <a:gd name="connsiteX5" fmla="*/ 64294 w 269790"/>
                    <a:gd name="connsiteY5" fmla="*/ 64294 h 396054"/>
                    <a:gd name="connsiteX6" fmla="*/ 61913 w 269790"/>
                    <a:gd name="connsiteY6" fmla="*/ 71438 h 396054"/>
                    <a:gd name="connsiteX7" fmla="*/ 64294 w 269790"/>
                    <a:gd name="connsiteY7" fmla="*/ 78582 h 396054"/>
                    <a:gd name="connsiteX8" fmla="*/ 66675 w 269790"/>
                    <a:gd name="connsiteY8" fmla="*/ 95250 h 396054"/>
                    <a:gd name="connsiteX9" fmla="*/ 59531 w 269790"/>
                    <a:gd name="connsiteY9" fmla="*/ 102394 h 396054"/>
                    <a:gd name="connsiteX10" fmla="*/ 57150 w 269790"/>
                    <a:gd name="connsiteY10" fmla="*/ 111919 h 396054"/>
                    <a:gd name="connsiteX11" fmla="*/ 54769 w 269790"/>
                    <a:gd name="connsiteY11" fmla="*/ 128588 h 396054"/>
                    <a:gd name="connsiteX12" fmla="*/ 35719 w 269790"/>
                    <a:gd name="connsiteY12" fmla="*/ 133350 h 396054"/>
                    <a:gd name="connsiteX13" fmla="*/ 40481 w 269790"/>
                    <a:gd name="connsiteY13" fmla="*/ 164307 h 396054"/>
                    <a:gd name="connsiteX14" fmla="*/ 45244 w 269790"/>
                    <a:gd name="connsiteY14" fmla="*/ 171450 h 396054"/>
                    <a:gd name="connsiteX15" fmla="*/ 42863 w 269790"/>
                    <a:gd name="connsiteY15" fmla="*/ 192882 h 396054"/>
                    <a:gd name="connsiteX16" fmla="*/ 23813 w 269790"/>
                    <a:gd name="connsiteY16" fmla="*/ 190500 h 396054"/>
                    <a:gd name="connsiteX17" fmla="*/ 0 w 269790"/>
                    <a:gd name="connsiteY17" fmla="*/ 192882 h 396054"/>
                    <a:gd name="connsiteX18" fmla="*/ 2381 w 269790"/>
                    <a:gd name="connsiteY18" fmla="*/ 209550 h 396054"/>
                    <a:gd name="connsiteX19" fmla="*/ 11906 w 269790"/>
                    <a:gd name="connsiteY19" fmla="*/ 223838 h 396054"/>
                    <a:gd name="connsiteX20" fmla="*/ 14288 w 269790"/>
                    <a:gd name="connsiteY20" fmla="*/ 230982 h 396054"/>
                    <a:gd name="connsiteX21" fmla="*/ 28575 w 269790"/>
                    <a:gd name="connsiteY21" fmla="*/ 228600 h 396054"/>
                    <a:gd name="connsiteX22" fmla="*/ 26194 w 269790"/>
                    <a:gd name="connsiteY22" fmla="*/ 216694 h 396054"/>
                    <a:gd name="connsiteX23" fmla="*/ 33338 w 269790"/>
                    <a:gd name="connsiteY23" fmla="*/ 211932 h 396054"/>
                    <a:gd name="connsiteX24" fmla="*/ 61913 w 269790"/>
                    <a:gd name="connsiteY24" fmla="*/ 214313 h 396054"/>
                    <a:gd name="connsiteX25" fmla="*/ 66675 w 269790"/>
                    <a:gd name="connsiteY25" fmla="*/ 221457 h 396054"/>
                    <a:gd name="connsiteX26" fmla="*/ 59531 w 269790"/>
                    <a:gd name="connsiteY26" fmla="*/ 230982 h 396054"/>
                    <a:gd name="connsiteX27" fmla="*/ 57150 w 269790"/>
                    <a:gd name="connsiteY27" fmla="*/ 240507 h 396054"/>
                    <a:gd name="connsiteX28" fmla="*/ 73819 w 269790"/>
                    <a:gd name="connsiteY28" fmla="*/ 250032 h 396054"/>
                    <a:gd name="connsiteX29" fmla="*/ 76200 w 269790"/>
                    <a:gd name="connsiteY29" fmla="*/ 257175 h 396054"/>
                    <a:gd name="connsiteX30" fmla="*/ 78581 w 269790"/>
                    <a:gd name="connsiteY30" fmla="*/ 271463 h 396054"/>
                    <a:gd name="connsiteX31" fmla="*/ 85725 w 269790"/>
                    <a:gd name="connsiteY31" fmla="*/ 269082 h 396054"/>
                    <a:gd name="connsiteX32" fmla="*/ 102394 w 269790"/>
                    <a:gd name="connsiteY32" fmla="*/ 264319 h 396054"/>
                    <a:gd name="connsiteX33" fmla="*/ 95250 w 269790"/>
                    <a:gd name="connsiteY33" fmla="*/ 288132 h 396054"/>
                    <a:gd name="connsiteX34" fmla="*/ 97631 w 269790"/>
                    <a:gd name="connsiteY34" fmla="*/ 295275 h 396054"/>
                    <a:gd name="connsiteX35" fmla="*/ 104775 w 269790"/>
                    <a:gd name="connsiteY35" fmla="*/ 292894 h 396054"/>
                    <a:gd name="connsiteX36" fmla="*/ 116681 w 269790"/>
                    <a:gd name="connsiteY36" fmla="*/ 288132 h 396054"/>
                    <a:gd name="connsiteX37" fmla="*/ 121444 w 269790"/>
                    <a:gd name="connsiteY37" fmla="*/ 323850 h 396054"/>
                    <a:gd name="connsiteX38" fmla="*/ 142875 w 269790"/>
                    <a:gd name="connsiteY38" fmla="*/ 335757 h 396054"/>
                    <a:gd name="connsiteX39" fmla="*/ 138113 w 269790"/>
                    <a:gd name="connsiteY39" fmla="*/ 342900 h 396054"/>
                    <a:gd name="connsiteX40" fmla="*/ 145256 w 269790"/>
                    <a:gd name="connsiteY40" fmla="*/ 347663 h 396054"/>
                    <a:gd name="connsiteX41" fmla="*/ 164306 w 269790"/>
                    <a:gd name="connsiteY41" fmla="*/ 352425 h 396054"/>
                    <a:gd name="connsiteX42" fmla="*/ 161925 w 269790"/>
                    <a:gd name="connsiteY42" fmla="*/ 373857 h 396054"/>
                    <a:gd name="connsiteX43" fmla="*/ 154781 w 269790"/>
                    <a:gd name="connsiteY43" fmla="*/ 371475 h 396054"/>
                    <a:gd name="connsiteX44" fmla="*/ 147638 w 269790"/>
                    <a:gd name="connsiteY44" fmla="*/ 364332 h 396054"/>
                    <a:gd name="connsiteX45" fmla="*/ 150019 w 269790"/>
                    <a:gd name="connsiteY45" fmla="*/ 371475 h 396054"/>
                    <a:gd name="connsiteX46" fmla="*/ 152400 w 269790"/>
                    <a:gd name="connsiteY46" fmla="*/ 381000 h 396054"/>
                    <a:gd name="connsiteX47" fmla="*/ 164306 w 269790"/>
                    <a:gd name="connsiteY47" fmla="*/ 385763 h 396054"/>
                    <a:gd name="connsiteX48" fmla="*/ 178594 w 269790"/>
                    <a:gd name="connsiteY48" fmla="*/ 352425 h 396054"/>
                    <a:gd name="connsiteX49" fmla="*/ 178594 w 269790"/>
                    <a:gd name="connsiteY49" fmla="*/ 352425 h 396054"/>
                    <a:gd name="connsiteX50" fmla="*/ 197644 w 269790"/>
                    <a:gd name="connsiteY50" fmla="*/ 340519 h 396054"/>
                    <a:gd name="connsiteX51" fmla="*/ 204788 w 269790"/>
                    <a:gd name="connsiteY51" fmla="*/ 328613 h 396054"/>
                    <a:gd name="connsiteX52" fmla="*/ 211931 w 269790"/>
                    <a:gd name="connsiteY52" fmla="*/ 333375 h 396054"/>
                    <a:gd name="connsiteX53" fmla="*/ 202406 w 269790"/>
                    <a:gd name="connsiteY53" fmla="*/ 357188 h 396054"/>
                    <a:gd name="connsiteX54" fmla="*/ 211931 w 269790"/>
                    <a:gd name="connsiteY54" fmla="*/ 385763 h 396054"/>
                    <a:gd name="connsiteX55" fmla="*/ 219075 w 269790"/>
                    <a:gd name="connsiteY55" fmla="*/ 388144 h 396054"/>
                    <a:gd name="connsiteX56" fmla="*/ 223838 w 269790"/>
                    <a:gd name="connsiteY56" fmla="*/ 395288 h 396054"/>
                    <a:gd name="connsiteX57" fmla="*/ 245269 w 269790"/>
                    <a:gd name="connsiteY57" fmla="*/ 385763 h 396054"/>
                    <a:gd name="connsiteX58" fmla="*/ 247650 w 269790"/>
                    <a:gd name="connsiteY58" fmla="*/ 378619 h 396054"/>
                    <a:gd name="connsiteX59" fmla="*/ 254794 w 269790"/>
                    <a:gd name="connsiteY59" fmla="*/ 383382 h 396054"/>
                    <a:gd name="connsiteX60" fmla="*/ 261938 w 269790"/>
                    <a:gd name="connsiteY60" fmla="*/ 385763 h 396054"/>
                    <a:gd name="connsiteX61" fmla="*/ 252413 w 269790"/>
                    <a:gd name="connsiteY61" fmla="*/ 369094 h 396054"/>
                    <a:gd name="connsiteX62" fmla="*/ 242888 w 269790"/>
                    <a:gd name="connsiteY62" fmla="*/ 354807 h 396054"/>
                    <a:gd name="connsiteX63" fmla="*/ 245269 w 269790"/>
                    <a:gd name="connsiteY63" fmla="*/ 347663 h 396054"/>
                    <a:gd name="connsiteX64" fmla="*/ 230981 w 269790"/>
                    <a:gd name="connsiteY64" fmla="*/ 338138 h 396054"/>
                    <a:gd name="connsiteX65" fmla="*/ 238125 w 269790"/>
                    <a:gd name="connsiteY65" fmla="*/ 335757 h 396054"/>
                    <a:gd name="connsiteX66" fmla="*/ 245269 w 269790"/>
                    <a:gd name="connsiteY66" fmla="*/ 338138 h 396054"/>
                    <a:gd name="connsiteX67" fmla="*/ 254794 w 269790"/>
                    <a:gd name="connsiteY67" fmla="*/ 340519 h 396054"/>
                    <a:gd name="connsiteX68" fmla="*/ 259556 w 269790"/>
                    <a:gd name="connsiteY68" fmla="*/ 321469 h 396054"/>
                    <a:gd name="connsiteX69" fmla="*/ 269081 w 269790"/>
                    <a:gd name="connsiteY69" fmla="*/ 316707 h 396054"/>
                    <a:gd name="connsiteX70" fmla="*/ 266700 w 269790"/>
                    <a:gd name="connsiteY70" fmla="*/ 297657 h 396054"/>
                    <a:gd name="connsiteX71" fmla="*/ 240506 w 269790"/>
                    <a:gd name="connsiteY71" fmla="*/ 316707 h 396054"/>
                    <a:gd name="connsiteX72" fmla="*/ 221456 w 269790"/>
                    <a:gd name="connsiteY72" fmla="*/ 323850 h 396054"/>
                    <a:gd name="connsiteX73" fmla="*/ 211931 w 269790"/>
                    <a:gd name="connsiteY73" fmla="*/ 309563 h 396054"/>
                    <a:gd name="connsiteX74" fmla="*/ 228600 w 269790"/>
                    <a:gd name="connsiteY74" fmla="*/ 297657 h 396054"/>
                    <a:gd name="connsiteX75" fmla="*/ 216694 w 269790"/>
                    <a:gd name="connsiteY75" fmla="*/ 285750 h 396054"/>
                    <a:gd name="connsiteX76" fmla="*/ 219075 w 269790"/>
                    <a:gd name="connsiteY76" fmla="*/ 273844 h 396054"/>
                    <a:gd name="connsiteX77" fmla="*/ 223838 w 269790"/>
                    <a:gd name="connsiteY77" fmla="*/ 266700 h 396054"/>
                    <a:gd name="connsiteX78" fmla="*/ 221456 w 269790"/>
                    <a:gd name="connsiteY78" fmla="*/ 259557 h 396054"/>
                    <a:gd name="connsiteX79" fmla="*/ 211931 w 269790"/>
                    <a:gd name="connsiteY79" fmla="*/ 257175 h 396054"/>
                    <a:gd name="connsiteX80" fmla="*/ 223838 w 269790"/>
                    <a:gd name="connsiteY80" fmla="*/ 240507 h 396054"/>
                    <a:gd name="connsiteX81" fmla="*/ 247650 w 269790"/>
                    <a:gd name="connsiteY81" fmla="*/ 242888 h 396054"/>
                    <a:gd name="connsiteX82" fmla="*/ 252413 w 269790"/>
                    <a:gd name="connsiteY82" fmla="*/ 233363 h 396054"/>
                    <a:gd name="connsiteX83" fmla="*/ 226219 w 269790"/>
                    <a:gd name="connsiteY83" fmla="*/ 219075 h 396054"/>
                    <a:gd name="connsiteX84" fmla="*/ 216694 w 269790"/>
                    <a:gd name="connsiteY84" fmla="*/ 207169 h 396054"/>
                    <a:gd name="connsiteX85" fmla="*/ 209550 w 269790"/>
                    <a:gd name="connsiteY85" fmla="*/ 209550 h 396054"/>
                    <a:gd name="connsiteX86" fmla="*/ 204788 w 269790"/>
                    <a:gd name="connsiteY86" fmla="*/ 219075 h 396054"/>
                    <a:gd name="connsiteX87" fmla="*/ 195263 w 269790"/>
                    <a:gd name="connsiteY87" fmla="*/ 204788 h 396054"/>
                    <a:gd name="connsiteX88" fmla="*/ 192881 w 269790"/>
                    <a:gd name="connsiteY88" fmla="*/ 185738 h 396054"/>
                    <a:gd name="connsiteX89" fmla="*/ 185738 w 269790"/>
                    <a:gd name="connsiteY89" fmla="*/ 190500 h 396054"/>
                    <a:gd name="connsiteX90" fmla="*/ 183356 w 269790"/>
                    <a:gd name="connsiteY90" fmla="*/ 197644 h 396054"/>
                    <a:gd name="connsiteX91" fmla="*/ 180975 w 269790"/>
                    <a:gd name="connsiteY91" fmla="*/ 242888 h 396054"/>
                    <a:gd name="connsiteX92" fmla="*/ 171450 w 269790"/>
                    <a:gd name="connsiteY92" fmla="*/ 228600 h 396054"/>
                    <a:gd name="connsiteX93" fmla="*/ 180975 w 269790"/>
                    <a:gd name="connsiteY93" fmla="*/ 221457 h 396054"/>
                    <a:gd name="connsiteX94" fmla="*/ 171450 w 269790"/>
                    <a:gd name="connsiteY94" fmla="*/ 209550 h 396054"/>
                    <a:gd name="connsiteX95" fmla="*/ 157163 w 269790"/>
                    <a:gd name="connsiteY95" fmla="*/ 211932 h 396054"/>
                    <a:gd name="connsiteX96" fmla="*/ 154781 w 269790"/>
                    <a:gd name="connsiteY96" fmla="*/ 204788 h 396054"/>
                    <a:gd name="connsiteX97" fmla="*/ 150019 w 269790"/>
                    <a:gd name="connsiteY97" fmla="*/ 214313 h 396054"/>
                    <a:gd name="connsiteX98" fmla="*/ 147638 w 269790"/>
                    <a:gd name="connsiteY98" fmla="*/ 221457 h 396054"/>
                    <a:gd name="connsiteX99" fmla="*/ 140494 w 269790"/>
                    <a:gd name="connsiteY99" fmla="*/ 219075 h 396054"/>
                    <a:gd name="connsiteX100" fmla="*/ 126206 w 269790"/>
                    <a:gd name="connsiteY100" fmla="*/ 209550 h 396054"/>
                    <a:gd name="connsiteX101" fmla="*/ 123825 w 269790"/>
                    <a:gd name="connsiteY101" fmla="*/ 200025 h 396054"/>
                    <a:gd name="connsiteX102" fmla="*/ 109538 w 269790"/>
                    <a:gd name="connsiteY102" fmla="*/ 200025 h 396054"/>
                    <a:gd name="connsiteX103" fmla="*/ 102394 w 269790"/>
                    <a:gd name="connsiteY103" fmla="*/ 197644 h 396054"/>
                    <a:gd name="connsiteX104" fmla="*/ 100013 w 269790"/>
                    <a:gd name="connsiteY104" fmla="*/ 190500 h 396054"/>
                    <a:gd name="connsiteX105" fmla="*/ 95250 w 269790"/>
                    <a:gd name="connsiteY105" fmla="*/ 173832 h 396054"/>
                    <a:gd name="connsiteX106" fmla="*/ 104775 w 269790"/>
                    <a:gd name="connsiteY106" fmla="*/ 169069 h 396054"/>
                    <a:gd name="connsiteX107" fmla="*/ 121444 w 269790"/>
                    <a:gd name="connsiteY107" fmla="*/ 166688 h 396054"/>
                    <a:gd name="connsiteX108" fmla="*/ 126206 w 269790"/>
                    <a:gd name="connsiteY108" fmla="*/ 157163 h 396054"/>
                    <a:gd name="connsiteX109" fmla="*/ 121444 w 269790"/>
                    <a:gd name="connsiteY109" fmla="*/ 150019 h 396054"/>
                    <a:gd name="connsiteX110" fmla="*/ 133350 w 269790"/>
                    <a:gd name="connsiteY110" fmla="*/ 138113 h 396054"/>
                    <a:gd name="connsiteX111" fmla="*/ 116681 w 269790"/>
                    <a:gd name="connsiteY111" fmla="*/ 123825 h 396054"/>
                    <a:gd name="connsiteX112" fmla="*/ 107156 w 269790"/>
                    <a:gd name="connsiteY112" fmla="*/ 142875 h 396054"/>
                    <a:gd name="connsiteX113" fmla="*/ 100013 w 269790"/>
                    <a:gd name="connsiteY113" fmla="*/ 145257 h 396054"/>
                    <a:gd name="connsiteX114" fmla="*/ 85725 w 269790"/>
                    <a:gd name="connsiteY114" fmla="*/ 154782 h 396054"/>
                    <a:gd name="connsiteX115" fmla="*/ 71438 w 269790"/>
                    <a:gd name="connsiteY115" fmla="*/ 147638 h 396054"/>
                    <a:gd name="connsiteX116" fmla="*/ 76200 w 269790"/>
                    <a:gd name="connsiteY116" fmla="*/ 138113 h 396054"/>
                    <a:gd name="connsiteX117" fmla="*/ 90488 w 269790"/>
                    <a:gd name="connsiteY117" fmla="*/ 128588 h 396054"/>
                    <a:gd name="connsiteX118" fmla="*/ 85725 w 269790"/>
                    <a:gd name="connsiteY118" fmla="*/ 121444 h 396054"/>
                    <a:gd name="connsiteX119" fmla="*/ 90488 w 269790"/>
                    <a:gd name="connsiteY119" fmla="*/ 107157 h 396054"/>
                    <a:gd name="connsiteX120" fmla="*/ 88106 w 269790"/>
                    <a:gd name="connsiteY120" fmla="*/ 100013 h 396054"/>
                    <a:gd name="connsiteX121" fmla="*/ 80963 w 269790"/>
                    <a:gd name="connsiteY121" fmla="*/ 97632 h 396054"/>
                    <a:gd name="connsiteX122" fmla="*/ 83344 w 269790"/>
                    <a:gd name="connsiteY122" fmla="*/ 83344 h 396054"/>
                    <a:gd name="connsiteX123" fmla="*/ 100013 w 269790"/>
                    <a:gd name="connsiteY123" fmla="*/ 85725 h 396054"/>
                    <a:gd name="connsiteX124" fmla="*/ 109538 w 269790"/>
                    <a:gd name="connsiteY124" fmla="*/ 88107 h 396054"/>
                    <a:gd name="connsiteX125" fmla="*/ 111919 w 269790"/>
                    <a:gd name="connsiteY125" fmla="*/ 78582 h 396054"/>
                    <a:gd name="connsiteX126" fmla="*/ 104775 w 269790"/>
                    <a:gd name="connsiteY126" fmla="*/ 76200 h 396054"/>
                    <a:gd name="connsiteX127" fmla="*/ 102394 w 269790"/>
                    <a:gd name="connsiteY127" fmla="*/ 69057 h 396054"/>
                    <a:gd name="connsiteX128" fmla="*/ 109538 w 269790"/>
                    <a:gd name="connsiteY128" fmla="*/ 69057 h 396054"/>
                    <a:gd name="connsiteX129" fmla="*/ 107156 w 269790"/>
                    <a:gd name="connsiteY129" fmla="*/ 59532 h 396054"/>
                    <a:gd name="connsiteX130" fmla="*/ 104775 w 269790"/>
                    <a:gd name="connsiteY130" fmla="*/ 45244 h 396054"/>
                    <a:gd name="connsiteX131" fmla="*/ 111919 w 269790"/>
                    <a:gd name="connsiteY131" fmla="*/ 42863 h 396054"/>
                    <a:gd name="connsiteX132" fmla="*/ 119063 w 269790"/>
                    <a:gd name="connsiteY132" fmla="*/ 35719 h 396054"/>
                    <a:gd name="connsiteX133" fmla="*/ 104775 w 269790"/>
                    <a:gd name="connsiteY133" fmla="*/ 26194 h 396054"/>
                    <a:gd name="connsiteX134" fmla="*/ 102394 w 269790"/>
                    <a:gd name="connsiteY134" fmla="*/ 19050 h 396054"/>
                    <a:gd name="connsiteX135" fmla="*/ 95250 w 269790"/>
                    <a:gd name="connsiteY135" fmla="*/ 16669 h 396054"/>
                    <a:gd name="connsiteX136" fmla="*/ 92869 w 269790"/>
                    <a:gd name="connsiteY136" fmla="*/ 0 h 396054"/>
                    <a:gd name="connsiteX137" fmla="*/ 85725 w 269790"/>
                    <a:gd name="connsiteY137" fmla="*/ 7144 h 396054"/>
                    <a:gd name="connsiteX138" fmla="*/ 69056 w 269790"/>
                    <a:gd name="connsiteY138" fmla="*/ 7144 h 396054"/>
                    <a:gd name="connsiteX139" fmla="*/ 59531 w 269790"/>
                    <a:gd name="connsiteY139" fmla="*/ 7144 h 396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</a:cxnLst>
                  <a:rect l="l" t="t" r="r" b="b"/>
                  <a:pathLst>
                    <a:path w="269790" h="396054">
                      <a:moveTo>
                        <a:pt x="59531" y="7144"/>
                      </a:moveTo>
                      <a:cubicBezTo>
                        <a:pt x="57150" y="12303"/>
                        <a:pt x="54025" y="27687"/>
                        <a:pt x="54769" y="38100"/>
                      </a:cubicBezTo>
                      <a:cubicBezTo>
                        <a:pt x="54948" y="40604"/>
                        <a:pt x="59953" y="38914"/>
                        <a:pt x="61913" y="40482"/>
                      </a:cubicBezTo>
                      <a:cubicBezTo>
                        <a:pt x="64148" y="42270"/>
                        <a:pt x="65088" y="45244"/>
                        <a:pt x="66675" y="47625"/>
                      </a:cubicBezTo>
                      <a:cubicBezTo>
                        <a:pt x="67469" y="50006"/>
                        <a:pt x="69411" y="52284"/>
                        <a:pt x="69056" y="54769"/>
                      </a:cubicBezTo>
                      <a:cubicBezTo>
                        <a:pt x="68554" y="58283"/>
                        <a:pt x="65692" y="61031"/>
                        <a:pt x="64294" y="64294"/>
                      </a:cubicBezTo>
                      <a:cubicBezTo>
                        <a:pt x="63305" y="66601"/>
                        <a:pt x="62707" y="69057"/>
                        <a:pt x="61913" y="71438"/>
                      </a:cubicBezTo>
                      <a:cubicBezTo>
                        <a:pt x="62707" y="73819"/>
                        <a:pt x="63172" y="76337"/>
                        <a:pt x="64294" y="78582"/>
                      </a:cubicBezTo>
                      <a:cubicBezTo>
                        <a:pt x="68381" y="86756"/>
                        <a:pt x="72598" y="84884"/>
                        <a:pt x="66675" y="95250"/>
                      </a:cubicBezTo>
                      <a:cubicBezTo>
                        <a:pt x="65004" y="98174"/>
                        <a:pt x="61912" y="100013"/>
                        <a:pt x="59531" y="102394"/>
                      </a:cubicBezTo>
                      <a:cubicBezTo>
                        <a:pt x="58737" y="105569"/>
                        <a:pt x="57735" y="108699"/>
                        <a:pt x="57150" y="111919"/>
                      </a:cubicBezTo>
                      <a:cubicBezTo>
                        <a:pt x="56146" y="117441"/>
                        <a:pt x="58738" y="124619"/>
                        <a:pt x="54769" y="128588"/>
                      </a:cubicBezTo>
                      <a:cubicBezTo>
                        <a:pt x="50141" y="133216"/>
                        <a:pt x="42069" y="131763"/>
                        <a:pt x="35719" y="133350"/>
                      </a:cubicBezTo>
                      <a:cubicBezTo>
                        <a:pt x="36401" y="140172"/>
                        <a:pt x="36191" y="155727"/>
                        <a:pt x="40481" y="164307"/>
                      </a:cubicBezTo>
                      <a:cubicBezTo>
                        <a:pt x="41761" y="166867"/>
                        <a:pt x="43656" y="169069"/>
                        <a:pt x="45244" y="171450"/>
                      </a:cubicBezTo>
                      <a:cubicBezTo>
                        <a:pt x="44450" y="178594"/>
                        <a:pt x="48235" y="188107"/>
                        <a:pt x="42863" y="192882"/>
                      </a:cubicBezTo>
                      <a:cubicBezTo>
                        <a:pt x="38080" y="197134"/>
                        <a:pt x="30212" y="190500"/>
                        <a:pt x="23813" y="190500"/>
                      </a:cubicBezTo>
                      <a:cubicBezTo>
                        <a:pt x="15836" y="190500"/>
                        <a:pt x="7938" y="192088"/>
                        <a:pt x="0" y="192882"/>
                      </a:cubicBezTo>
                      <a:cubicBezTo>
                        <a:pt x="794" y="198438"/>
                        <a:pt x="366" y="204312"/>
                        <a:pt x="2381" y="209550"/>
                      </a:cubicBezTo>
                      <a:cubicBezTo>
                        <a:pt x="4436" y="214892"/>
                        <a:pt x="10095" y="218408"/>
                        <a:pt x="11906" y="223838"/>
                      </a:cubicBezTo>
                      <a:lnTo>
                        <a:pt x="14288" y="230982"/>
                      </a:lnTo>
                      <a:cubicBezTo>
                        <a:pt x="19050" y="230188"/>
                        <a:pt x="25484" y="232309"/>
                        <a:pt x="28575" y="228600"/>
                      </a:cubicBezTo>
                      <a:cubicBezTo>
                        <a:pt x="31166" y="225491"/>
                        <a:pt x="25082" y="220585"/>
                        <a:pt x="26194" y="216694"/>
                      </a:cubicBezTo>
                      <a:cubicBezTo>
                        <a:pt x="26980" y="213942"/>
                        <a:pt x="30957" y="213519"/>
                        <a:pt x="33338" y="211932"/>
                      </a:cubicBezTo>
                      <a:cubicBezTo>
                        <a:pt x="42863" y="212726"/>
                        <a:pt x="52723" y="211687"/>
                        <a:pt x="61913" y="214313"/>
                      </a:cubicBezTo>
                      <a:cubicBezTo>
                        <a:pt x="64665" y="215099"/>
                        <a:pt x="67080" y="218624"/>
                        <a:pt x="66675" y="221457"/>
                      </a:cubicBezTo>
                      <a:cubicBezTo>
                        <a:pt x="66114" y="225386"/>
                        <a:pt x="61912" y="227807"/>
                        <a:pt x="59531" y="230982"/>
                      </a:cubicBezTo>
                      <a:cubicBezTo>
                        <a:pt x="58737" y="234157"/>
                        <a:pt x="55861" y="237499"/>
                        <a:pt x="57150" y="240507"/>
                      </a:cubicBezTo>
                      <a:cubicBezTo>
                        <a:pt x="59552" y="246111"/>
                        <a:pt x="68686" y="248320"/>
                        <a:pt x="73819" y="250032"/>
                      </a:cubicBezTo>
                      <a:cubicBezTo>
                        <a:pt x="74613" y="252413"/>
                        <a:pt x="75656" y="254725"/>
                        <a:pt x="76200" y="257175"/>
                      </a:cubicBezTo>
                      <a:cubicBezTo>
                        <a:pt x="77247" y="261888"/>
                        <a:pt x="75565" y="267693"/>
                        <a:pt x="78581" y="271463"/>
                      </a:cubicBezTo>
                      <a:cubicBezTo>
                        <a:pt x="80149" y="273423"/>
                        <a:pt x="83344" y="269876"/>
                        <a:pt x="85725" y="269082"/>
                      </a:cubicBezTo>
                      <a:cubicBezTo>
                        <a:pt x="87489" y="263790"/>
                        <a:pt x="89754" y="249152"/>
                        <a:pt x="102394" y="264319"/>
                      </a:cubicBezTo>
                      <a:cubicBezTo>
                        <a:pt x="104570" y="266930"/>
                        <a:pt x="95818" y="286713"/>
                        <a:pt x="95250" y="288132"/>
                      </a:cubicBezTo>
                      <a:cubicBezTo>
                        <a:pt x="96044" y="290513"/>
                        <a:pt x="95386" y="294153"/>
                        <a:pt x="97631" y="295275"/>
                      </a:cubicBezTo>
                      <a:cubicBezTo>
                        <a:pt x="99876" y="296397"/>
                        <a:pt x="102425" y="293775"/>
                        <a:pt x="104775" y="292894"/>
                      </a:cubicBezTo>
                      <a:cubicBezTo>
                        <a:pt x="108777" y="291393"/>
                        <a:pt x="112712" y="289719"/>
                        <a:pt x="116681" y="288132"/>
                      </a:cubicBezTo>
                      <a:cubicBezTo>
                        <a:pt x="118269" y="300038"/>
                        <a:pt x="113870" y="314528"/>
                        <a:pt x="121444" y="323850"/>
                      </a:cubicBezTo>
                      <a:cubicBezTo>
                        <a:pt x="138007" y="344234"/>
                        <a:pt x="156890" y="311232"/>
                        <a:pt x="142875" y="335757"/>
                      </a:cubicBezTo>
                      <a:cubicBezTo>
                        <a:pt x="141455" y="338242"/>
                        <a:pt x="139700" y="340519"/>
                        <a:pt x="138113" y="342900"/>
                      </a:cubicBezTo>
                      <a:cubicBezTo>
                        <a:pt x="140494" y="344488"/>
                        <a:pt x="142567" y="346685"/>
                        <a:pt x="145256" y="347663"/>
                      </a:cubicBezTo>
                      <a:cubicBezTo>
                        <a:pt x="151407" y="349900"/>
                        <a:pt x="160792" y="346903"/>
                        <a:pt x="164306" y="352425"/>
                      </a:cubicBezTo>
                      <a:cubicBezTo>
                        <a:pt x="168165" y="358489"/>
                        <a:pt x="162719" y="366713"/>
                        <a:pt x="161925" y="373857"/>
                      </a:cubicBezTo>
                      <a:cubicBezTo>
                        <a:pt x="159544" y="373063"/>
                        <a:pt x="156870" y="372867"/>
                        <a:pt x="154781" y="371475"/>
                      </a:cubicBezTo>
                      <a:cubicBezTo>
                        <a:pt x="151979" y="369607"/>
                        <a:pt x="151005" y="364332"/>
                        <a:pt x="147638" y="364332"/>
                      </a:cubicBezTo>
                      <a:cubicBezTo>
                        <a:pt x="145128" y="364332"/>
                        <a:pt x="149330" y="369062"/>
                        <a:pt x="150019" y="371475"/>
                      </a:cubicBezTo>
                      <a:cubicBezTo>
                        <a:pt x="150918" y="374622"/>
                        <a:pt x="150086" y="378686"/>
                        <a:pt x="152400" y="381000"/>
                      </a:cubicBezTo>
                      <a:cubicBezTo>
                        <a:pt x="155422" y="384023"/>
                        <a:pt x="160337" y="384175"/>
                        <a:pt x="164306" y="385763"/>
                      </a:cubicBezTo>
                      <a:cubicBezTo>
                        <a:pt x="179619" y="375554"/>
                        <a:pt x="170756" y="383777"/>
                        <a:pt x="178594" y="352425"/>
                      </a:cubicBezTo>
                      <a:lnTo>
                        <a:pt x="178594" y="352425"/>
                      </a:lnTo>
                      <a:cubicBezTo>
                        <a:pt x="190959" y="343152"/>
                        <a:pt x="184569" y="347057"/>
                        <a:pt x="197644" y="340519"/>
                      </a:cubicBezTo>
                      <a:cubicBezTo>
                        <a:pt x="200025" y="336550"/>
                        <a:pt x="200648" y="330683"/>
                        <a:pt x="204788" y="328613"/>
                      </a:cubicBezTo>
                      <a:cubicBezTo>
                        <a:pt x="207347" y="327333"/>
                        <a:pt x="211370" y="330569"/>
                        <a:pt x="211931" y="333375"/>
                      </a:cubicBezTo>
                      <a:cubicBezTo>
                        <a:pt x="215472" y="351080"/>
                        <a:pt x="212067" y="350747"/>
                        <a:pt x="202406" y="357188"/>
                      </a:cubicBezTo>
                      <a:cubicBezTo>
                        <a:pt x="204116" y="372569"/>
                        <a:pt x="200195" y="377939"/>
                        <a:pt x="211931" y="385763"/>
                      </a:cubicBezTo>
                      <a:cubicBezTo>
                        <a:pt x="214020" y="387155"/>
                        <a:pt x="216694" y="387350"/>
                        <a:pt x="219075" y="388144"/>
                      </a:cubicBezTo>
                      <a:cubicBezTo>
                        <a:pt x="220663" y="390525"/>
                        <a:pt x="221061" y="394594"/>
                        <a:pt x="223838" y="395288"/>
                      </a:cubicBezTo>
                      <a:cubicBezTo>
                        <a:pt x="235577" y="398223"/>
                        <a:pt x="238805" y="392227"/>
                        <a:pt x="245269" y="385763"/>
                      </a:cubicBezTo>
                      <a:cubicBezTo>
                        <a:pt x="246063" y="383382"/>
                        <a:pt x="245215" y="379228"/>
                        <a:pt x="247650" y="378619"/>
                      </a:cubicBezTo>
                      <a:cubicBezTo>
                        <a:pt x="250427" y="377925"/>
                        <a:pt x="252234" y="382102"/>
                        <a:pt x="254794" y="383382"/>
                      </a:cubicBezTo>
                      <a:cubicBezTo>
                        <a:pt x="257039" y="384505"/>
                        <a:pt x="259557" y="384969"/>
                        <a:pt x="261938" y="385763"/>
                      </a:cubicBezTo>
                      <a:cubicBezTo>
                        <a:pt x="256900" y="365618"/>
                        <a:pt x="263762" y="386118"/>
                        <a:pt x="252413" y="369094"/>
                      </a:cubicBezTo>
                      <a:cubicBezTo>
                        <a:pt x="238632" y="348422"/>
                        <a:pt x="265668" y="377587"/>
                        <a:pt x="242888" y="354807"/>
                      </a:cubicBezTo>
                      <a:cubicBezTo>
                        <a:pt x="243682" y="352426"/>
                        <a:pt x="246728" y="349706"/>
                        <a:pt x="245269" y="347663"/>
                      </a:cubicBezTo>
                      <a:cubicBezTo>
                        <a:pt x="241942" y="343005"/>
                        <a:pt x="230981" y="338138"/>
                        <a:pt x="230981" y="338138"/>
                      </a:cubicBezTo>
                      <a:cubicBezTo>
                        <a:pt x="233362" y="337344"/>
                        <a:pt x="235615" y="335757"/>
                        <a:pt x="238125" y="335757"/>
                      </a:cubicBezTo>
                      <a:cubicBezTo>
                        <a:pt x="240635" y="335757"/>
                        <a:pt x="242855" y="337448"/>
                        <a:pt x="245269" y="338138"/>
                      </a:cubicBezTo>
                      <a:cubicBezTo>
                        <a:pt x="248416" y="339037"/>
                        <a:pt x="251619" y="339725"/>
                        <a:pt x="254794" y="340519"/>
                      </a:cubicBezTo>
                      <a:cubicBezTo>
                        <a:pt x="261067" y="359342"/>
                        <a:pt x="253035" y="338423"/>
                        <a:pt x="259556" y="321469"/>
                      </a:cubicBezTo>
                      <a:cubicBezTo>
                        <a:pt x="260830" y="318156"/>
                        <a:pt x="265906" y="318294"/>
                        <a:pt x="269081" y="316707"/>
                      </a:cubicBezTo>
                      <a:cubicBezTo>
                        <a:pt x="268287" y="310357"/>
                        <a:pt x="272424" y="300519"/>
                        <a:pt x="266700" y="297657"/>
                      </a:cubicBezTo>
                      <a:cubicBezTo>
                        <a:pt x="248293" y="288453"/>
                        <a:pt x="244046" y="307856"/>
                        <a:pt x="240506" y="316707"/>
                      </a:cubicBezTo>
                      <a:cubicBezTo>
                        <a:pt x="238102" y="328729"/>
                        <a:pt x="240432" y="337650"/>
                        <a:pt x="221456" y="323850"/>
                      </a:cubicBezTo>
                      <a:cubicBezTo>
                        <a:pt x="216827" y="320484"/>
                        <a:pt x="211931" y="309563"/>
                        <a:pt x="211931" y="309563"/>
                      </a:cubicBezTo>
                      <a:cubicBezTo>
                        <a:pt x="218784" y="282160"/>
                        <a:pt x="206217" y="320040"/>
                        <a:pt x="228600" y="297657"/>
                      </a:cubicBezTo>
                      <a:lnTo>
                        <a:pt x="216694" y="285750"/>
                      </a:lnTo>
                      <a:cubicBezTo>
                        <a:pt x="208331" y="269025"/>
                        <a:pt x="210315" y="280851"/>
                        <a:pt x="219075" y="273844"/>
                      </a:cubicBezTo>
                      <a:cubicBezTo>
                        <a:pt x="221310" y="272056"/>
                        <a:pt x="222250" y="269081"/>
                        <a:pt x="223838" y="266700"/>
                      </a:cubicBezTo>
                      <a:cubicBezTo>
                        <a:pt x="223044" y="264319"/>
                        <a:pt x="223416" y="261125"/>
                        <a:pt x="221456" y="259557"/>
                      </a:cubicBezTo>
                      <a:cubicBezTo>
                        <a:pt x="218900" y="257513"/>
                        <a:pt x="212966" y="260280"/>
                        <a:pt x="211931" y="257175"/>
                      </a:cubicBezTo>
                      <a:cubicBezTo>
                        <a:pt x="209019" y="248437"/>
                        <a:pt x="218988" y="243740"/>
                        <a:pt x="223838" y="240507"/>
                      </a:cubicBezTo>
                      <a:cubicBezTo>
                        <a:pt x="241230" y="246304"/>
                        <a:pt x="233255" y="246486"/>
                        <a:pt x="247650" y="242888"/>
                      </a:cubicBezTo>
                      <a:cubicBezTo>
                        <a:pt x="249238" y="239713"/>
                        <a:pt x="251167" y="236687"/>
                        <a:pt x="252413" y="233363"/>
                      </a:cubicBezTo>
                      <a:cubicBezTo>
                        <a:pt x="259359" y="214840"/>
                        <a:pt x="251462" y="223283"/>
                        <a:pt x="226219" y="219075"/>
                      </a:cubicBezTo>
                      <a:cubicBezTo>
                        <a:pt x="224362" y="213503"/>
                        <a:pt x="224297" y="208437"/>
                        <a:pt x="216694" y="207169"/>
                      </a:cubicBezTo>
                      <a:cubicBezTo>
                        <a:pt x="214218" y="206756"/>
                        <a:pt x="211931" y="208756"/>
                        <a:pt x="209550" y="209550"/>
                      </a:cubicBezTo>
                      <a:cubicBezTo>
                        <a:pt x="207963" y="212725"/>
                        <a:pt x="208156" y="220197"/>
                        <a:pt x="204788" y="219075"/>
                      </a:cubicBezTo>
                      <a:cubicBezTo>
                        <a:pt x="199358" y="217265"/>
                        <a:pt x="195263" y="204788"/>
                        <a:pt x="195263" y="204788"/>
                      </a:cubicBezTo>
                      <a:cubicBezTo>
                        <a:pt x="194469" y="198438"/>
                        <a:pt x="196431" y="191063"/>
                        <a:pt x="192881" y="185738"/>
                      </a:cubicBezTo>
                      <a:cubicBezTo>
                        <a:pt x="191294" y="183357"/>
                        <a:pt x="187526" y="188265"/>
                        <a:pt x="185738" y="190500"/>
                      </a:cubicBezTo>
                      <a:cubicBezTo>
                        <a:pt x="184170" y="192460"/>
                        <a:pt x="184150" y="195263"/>
                        <a:pt x="183356" y="197644"/>
                      </a:cubicBezTo>
                      <a:cubicBezTo>
                        <a:pt x="182562" y="212725"/>
                        <a:pt x="186396" y="228792"/>
                        <a:pt x="180975" y="242888"/>
                      </a:cubicBezTo>
                      <a:cubicBezTo>
                        <a:pt x="178920" y="248230"/>
                        <a:pt x="171450" y="228600"/>
                        <a:pt x="171450" y="228600"/>
                      </a:cubicBezTo>
                      <a:cubicBezTo>
                        <a:pt x="174625" y="226219"/>
                        <a:pt x="179412" y="225105"/>
                        <a:pt x="180975" y="221457"/>
                      </a:cubicBezTo>
                      <a:cubicBezTo>
                        <a:pt x="185086" y="211864"/>
                        <a:pt x="176252" y="211151"/>
                        <a:pt x="171450" y="209550"/>
                      </a:cubicBezTo>
                      <a:cubicBezTo>
                        <a:pt x="166714" y="212707"/>
                        <a:pt x="163078" y="217847"/>
                        <a:pt x="157163" y="211932"/>
                      </a:cubicBezTo>
                      <a:cubicBezTo>
                        <a:pt x="155388" y="210157"/>
                        <a:pt x="155575" y="207169"/>
                        <a:pt x="154781" y="204788"/>
                      </a:cubicBezTo>
                      <a:cubicBezTo>
                        <a:pt x="153194" y="207963"/>
                        <a:pt x="151417" y="211050"/>
                        <a:pt x="150019" y="214313"/>
                      </a:cubicBezTo>
                      <a:cubicBezTo>
                        <a:pt x="149030" y="216620"/>
                        <a:pt x="149883" y="220335"/>
                        <a:pt x="147638" y="221457"/>
                      </a:cubicBezTo>
                      <a:cubicBezTo>
                        <a:pt x="145393" y="222580"/>
                        <a:pt x="142688" y="220294"/>
                        <a:pt x="140494" y="219075"/>
                      </a:cubicBezTo>
                      <a:cubicBezTo>
                        <a:pt x="135490" y="216295"/>
                        <a:pt x="126206" y="209550"/>
                        <a:pt x="126206" y="209550"/>
                      </a:cubicBezTo>
                      <a:cubicBezTo>
                        <a:pt x="125412" y="206375"/>
                        <a:pt x="125869" y="202581"/>
                        <a:pt x="123825" y="200025"/>
                      </a:cubicBezTo>
                      <a:cubicBezTo>
                        <a:pt x="119815" y="195012"/>
                        <a:pt x="113548" y="198688"/>
                        <a:pt x="109538" y="200025"/>
                      </a:cubicBezTo>
                      <a:cubicBezTo>
                        <a:pt x="107157" y="199231"/>
                        <a:pt x="104169" y="199419"/>
                        <a:pt x="102394" y="197644"/>
                      </a:cubicBezTo>
                      <a:cubicBezTo>
                        <a:pt x="100619" y="195869"/>
                        <a:pt x="100703" y="192914"/>
                        <a:pt x="100013" y="190500"/>
                      </a:cubicBezTo>
                      <a:cubicBezTo>
                        <a:pt x="94035" y="169579"/>
                        <a:pt x="100957" y="190952"/>
                        <a:pt x="95250" y="173832"/>
                      </a:cubicBezTo>
                      <a:cubicBezTo>
                        <a:pt x="98425" y="172244"/>
                        <a:pt x="101350" y="170003"/>
                        <a:pt x="104775" y="169069"/>
                      </a:cubicBezTo>
                      <a:cubicBezTo>
                        <a:pt x="110190" y="167592"/>
                        <a:pt x="116538" y="169414"/>
                        <a:pt x="121444" y="166688"/>
                      </a:cubicBezTo>
                      <a:cubicBezTo>
                        <a:pt x="124547" y="164964"/>
                        <a:pt x="124619" y="160338"/>
                        <a:pt x="126206" y="157163"/>
                      </a:cubicBezTo>
                      <a:cubicBezTo>
                        <a:pt x="124619" y="154782"/>
                        <a:pt x="121914" y="152842"/>
                        <a:pt x="121444" y="150019"/>
                      </a:cubicBezTo>
                      <a:cubicBezTo>
                        <a:pt x="120096" y="141933"/>
                        <a:pt x="128440" y="140568"/>
                        <a:pt x="133350" y="138113"/>
                      </a:cubicBezTo>
                      <a:cubicBezTo>
                        <a:pt x="131310" y="123834"/>
                        <a:pt x="135624" y="114353"/>
                        <a:pt x="116681" y="123825"/>
                      </a:cubicBezTo>
                      <a:cubicBezTo>
                        <a:pt x="112498" y="125917"/>
                        <a:pt x="108577" y="141170"/>
                        <a:pt x="107156" y="142875"/>
                      </a:cubicBezTo>
                      <a:cubicBezTo>
                        <a:pt x="105549" y="144803"/>
                        <a:pt x="102207" y="144038"/>
                        <a:pt x="100013" y="145257"/>
                      </a:cubicBezTo>
                      <a:cubicBezTo>
                        <a:pt x="95009" y="148037"/>
                        <a:pt x="85725" y="154782"/>
                        <a:pt x="85725" y="154782"/>
                      </a:cubicBezTo>
                      <a:cubicBezTo>
                        <a:pt x="83488" y="154036"/>
                        <a:pt x="71981" y="150895"/>
                        <a:pt x="71438" y="147638"/>
                      </a:cubicBezTo>
                      <a:cubicBezTo>
                        <a:pt x="70854" y="144137"/>
                        <a:pt x="74439" y="141195"/>
                        <a:pt x="76200" y="138113"/>
                      </a:cubicBezTo>
                      <a:cubicBezTo>
                        <a:pt x="81682" y="128520"/>
                        <a:pt x="79441" y="131350"/>
                        <a:pt x="90488" y="128588"/>
                      </a:cubicBezTo>
                      <a:cubicBezTo>
                        <a:pt x="88900" y="126207"/>
                        <a:pt x="85725" y="124306"/>
                        <a:pt x="85725" y="121444"/>
                      </a:cubicBezTo>
                      <a:cubicBezTo>
                        <a:pt x="85725" y="116424"/>
                        <a:pt x="90488" y="107157"/>
                        <a:pt x="90488" y="107157"/>
                      </a:cubicBezTo>
                      <a:cubicBezTo>
                        <a:pt x="89694" y="104776"/>
                        <a:pt x="89881" y="101788"/>
                        <a:pt x="88106" y="100013"/>
                      </a:cubicBezTo>
                      <a:cubicBezTo>
                        <a:pt x="86331" y="98238"/>
                        <a:pt x="81652" y="100045"/>
                        <a:pt x="80963" y="97632"/>
                      </a:cubicBezTo>
                      <a:cubicBezTo>
                        <a:pt x="79637" y="92989"/>
                        <a:pt x="82550" y="88107"/>
                        <a:pt x="83344" y="83344"/>
                      </a:cubicBezTo>
                      <a:cubicBezTo>
                        <a:pt x="88900" y="84138"/>
                        <a:pt x="94491" y="84721"/>
                        <a:pt x="100013" y="85725"/>
                      </a:cubicBezTo>
                      <a:cubicBezTo>
                        <a:pt x="103233" y="86311"/>
                        <a:pt x="106732" y="89791"/>
                        <a:pt x="109538" y="88107"/>
                      </a:cubicBezTo>
                      <a:cubicBezTo>
                        <a:pt x="112344" y="86423"/>
                        <a:pt x="111125" y="81757"/>
                        <a:pt x="111919" y="78582"/>
                      </a:cubicBezTo>
                      <a:cubicBezTo>
                        <a:pt x="109538" y="77788"/>
                        <a:pt x="106550" y="77975"/>
                        <a:pt x="104775" y="76200"/>
                      </a:cubicBezTo>
                      <a:cubicBezTo>
                        <a:pt x="103000" y="74425"/>
                        <a:pt x="100013" y="69851"/>
                        <a:pt x="102394" y="69057"/>
                      </a:cubicBezTo>
                      <a:cubicBezTo>
                        <a:pt x="106051" y="67838"/>
                        <a:pt x="133984" y="75168"/>
                        <a:pt x="109538" y="69057"/>
                      </a:cubicBezTo>
                      <a:cubicBezTo>
                        <a:pt x="108744" y="65882"/>
                        <a:pt x="108445" y="62540"/>
                        <a:pt x="107156" y="59532"/>
                      </a:cubicBezTo>
                      <a:cubicBezTo>
                        <a:pt x="104788" y="54007"/>
                        <a:pt x="98168" y="51851"/>
                        <a:pt x="104775" y="45244"/>
                      </a:cubicBezTo>
                      <a:cubicBezTo>
                        <a:pt x="106550" y="43469"/>
                        <a:pt x="109538" y="43657"/>
                        <a:pt x="111919" y="42863"/>
                      </a:cubicBezTo>
                      <a:cubicBezTo>
                        <a:pt x="114300" y="40482"/>
                        <a:pt x="120390" y="38814"/>
                        <a:pt x="119063" y="35719"/>
                      </a:cubicBezTo>
                      <a:cubicBezTo>
                        <a:pt x="116808" y="30458"/>
                        <a:pt x="104775" y="26194"/>
                        <a:pt x="104775" y="26194"/>
                      </a:cubicBezTo>
                      <a:cubicBezTo>
                        <a:pt x="103981" y="23813"/>
                        <a:pt x="104169" y="20825"/>
                        <a:pt x="102394" y="19050"/>
                      </a:cubicBezTo>
                      <a:cubicBezTo>
                        <a:pt x="100619" y="17275"/>
                        <a:pt x="96373" y="18914"/>
                        <a:pt x="95250" y="16669"/>
                      </a:cubicBezTo>
                      <a:cubicBezTo>
                        <a:pt x="92740" y="11649"/>
                        <a:pt x="93663" y="5556"/>
                        <a:pt x="92869" y="0"/>
                      </a:cubicBezTo>
                      <a:cubicBezTo>
                        <a:pt x="90488" y="2381"/>
                        <a:pt x="88527" y="5276"/>
                        <a:pt x="85725" y="7144"/>
                      </a:cubicBezTo>
                      <a:cubicBezTo>
                        <a:pt x="78138" y="12202"/>
                        <a:pt x="77546" y="7993"/>
                        <a:pt x="69056" y="7144"/>
                      </a:cubicBezTo>
                      <a:cubicBezTo>
                        <a:pt x="64317" y="6670"/>
                        <a:pt x="61912" y="1985"/>
                        <a:pt x="59531" y="7144"/>
                      </a:cubicBezTo>
                      <a:close/>
                    </a:path>
                  </a:pathLst>
                </a:custGeom>
                <a:solidFill>
                  <a:srgbClr val="FFFFFF">
                    <a:lumMod val="85000"/>
                  </a:srgbClr>
                </a:solidFill>
                <a:ln w="3175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grpSp>
              <p:nvGrpSpPr>
                <p:cNvPr id="35" name="组合 35"/>
                <p:cNvGrpSpPr/>
                <p:nvPr/>
              </p:nvGrpSpPr>
              <p:grpSpPr>
                <a:xfrm>
                  <a:off x="5745956" y="461963"/>
                  <a:ext cx="590550" cy="1447800"/>
                  <a:chOff x="5745956" y="461963"/>
                  <a:chExt cx="590550" cy="1447800"/>
                </a:xfrm>
              </p:grpSpPr>
              <p:sp>
                <p:nvSpPr>
                  <p:cNvPr id="36" name="任意多边形 35"/>
                  <p:cNvSpPr/>
                  <p:nvPr/>
                </p:nvSpPr>
                <p:spPr>
                  <a:xfrm>
                    <a:off x="5746316" y="462047"/>
                    <a:ext cx="428210" cy="1374394"/>
                  </a:xfrm>
                  <a:custGeom>
                    <a:avLst/>
                    <a:gdLst>
                      <a:gd name="connsiteX0" fmla="*/ 409575 w 428625"/>
                      <a:gd name="connsiteY0" fmla="*/ 0 h 1373981"/>
                      <a:gd name="connsiteX1" fmla="*/ 407194 w 428625"/>
                      <a:gd name="connsiteY1" fmla="*/ 21431 h 1373981"/>
                      <a:gd name="connsiteX2" fmla="*/ 402432 w 428625"/>
                      <a:gd name="connsiteY2" fmla="*/ 33337 h 1373981"/>
                      <a:gd name="connsiteX3" fmla="*/ 409575 w 428625"/>
                      <a:gd name="connsiteY3" fmla="*/ 73818 h 1373981"/>
                      <a:gd name="connsiteX4" fmla="*/ 423863 w 428625"/>
                      <a:gd name="connsiteY4" fmla="*/ 80962 h 1373981"/>
                      <a:gd name="connsiteX5" fmla="*/ 428625 w 428625"/>
                      <a:gd name="connsiteY5" fmla="*/ 88106 h 1373981"/>
                      <a:gd name="connsiteX6" fmla="*/ 423863 w 428625"/>
                      <a:gd name="connsiteY6" fmla="*/ 111918 h 1373981"/>
                      <a:gd name="connsiteX7" fmla="*/ 414338 w 428625"/>
                      <a:gd name="connsiteY7" fmla="*/ 121443 h 1373981"/>
                      <a:gd name="connsiteX8" fmla="*/ 409575 w 428625"/>
                      <a:gd name="connsiteY8" fmla="*/ 150018 h 1373981"/>
                      <a:gd name="connsiteX9" fmla="*/ 404813 w 428625"/>
                      <a:gd name="connsiteY9" fmla="*/ 164306 h 1373981"/>
                      <a:gd name="connsiteX10" fmla="*/ 397669 w 428625"/>
                      <a:gd name="connsiteY10" fmla="*/ 169068 h 1373981"/>
                      <a:gd name="connsiteX11" fmla="*/ 392907 w 428625"/>
                      <a:gd name="connsiteY11" fmla="*/ 176212 h 1373981"/>
                      <a:gd name="connsiteX12" fmla="*/ 390525 w 428625"/>
                      <a:gd name="connsiteY12" fmla="*/ 190500 h 1373981"/>
                      <a:gd name="connsiteX13" fmla="*/ 383382 w 428625"/>
                      <a:gd name="connsiteY13" fmla="*/ 192881 h 1373981"/>
                      <a:gd name="connsiteX14" fmla="*/ 369094 w 428625"/>
                      <a:gd name="connsiteY14" fmla="*/ 202406 h 1373981"/>
                      <a:gd name="connsiteX15" fmla="*/ 359569 w 428625"/>
                      <a:gd name="connsiteY15" fmla="*/ 240506 h 1373981"/>
                      <a:gd name="connsiteX16" fmla="*/ 352425 w 428625"/>
                      <a:gd name="connsiteY16" fmla="*/ 245268 h 1373981"/>
                      <a:gd name="connsiteX17" fmla="*/ 350044 w 428625"/>
                      <a:gd name="connsiteY17" fmla="*/ 288131 h 1373981"/>
                      <a:gd name="connsiteX18" fmla="*/ 345282 w 428625"/>
                      <a:gd name="connsiteY18" fmla="*/ 302418 h 1373981"/>
                      <a:gd name="connsiteX19" fmla="*/ 352425 w 428625"/>
                      <a:gd name="connsiteY19" fmla="*/ 304800 h 1373981"/>
                      <a:gd name="connsiteX20" fmla="*/ 361950 w 428625"/>
                      <a:gd name="connsiteY20" fmla="*/ 319087 h 1373981"/>
                      <a:gd name="connsiteX21" fmla="*/ 366713 w 428625"/>
                      <a:gd name="connsiteY21" fmla="*/ 335756 h 1373981"/>
                      <a:gd name="connsiteX22" fmla="*/ 369094 w 428625"/>
                      <a:gd name="connsiteY22" fmla="*/ 350043 h 1373981"/>
                      <a:gd name="connsiteX23" fmla="*/ 376238 w 428625"/>
                      <a:gd name="connsiteY23" fmla="*/ 357187 h 1373981"/>
                      <a:gd name="connsiteX24" fmla="*/ 378619 w 428625"/>
                      <a:gd name="connsiteY24" fmla="*/ 364331 h 1373981"/>
                      <a:gd name="connsiteX25" fmla="*/ 376238 w 428625"/>
                      <a:gd name="connsiteY25" fmla="*/ 397668 h 1373981"/>
                      <a:gd name="connsiteX26" fmla="*/ 369094 w 428625"/>
                      <a:gd name="connsiteY26" fmla="*/ 404812 h 1373981"/>
                      <a:gd name="connsiteX27" fmla="*/ 352425 w 428625"/>
                      <a:gd name="connsiteY27" fmla="*/ 411956 h 1373981"/>
                      <a:gd name="connsiteX28" fmla="*/ 345282 w 428625"/>
                      <a:gd name="connsiteY28" fmla="*/ 421481 h 1373981"/>
                      <a:gd name="connsiteX29" fmla="*/ 342900 w 428625"/>
                      <a:gd name="connsiteY29" fmla="*/ 428625 h 1373981"/>
                      <a:gd name="connsiteX30" fmla="*/ 335757 w 428625"/>
                      <a:gd name="connsiteY30" fmla="*/ 431006 h 1373981"/>
                      <a:gd name="connsiteX31" fmla="*/ 311944 w 428625"/>
                      <a:gd name="connsiteY31" fmla="*/ 433387 h 1373981"/>
                      <a:gd name="connsiteX32" fmla="*/ 285750 w 428625"/>
                      <a:gd name="connsiteY32" fmla="*/ 442912 h 1373981"/>
                      <a:gd name="connsiteX33" fmla="*/ 271463 w 428625"/>
                      <a:gd name="connsiteY33" fmla="*/ 452437 h 1373981"/>
                      <a:gd name="connsiteX34" fmla="*/ 259557 w 428625"/>
                      <a:gd name="connsiteY34" fmla="*/ 478631 h 1373981"/>
                      <a:gd name="connsiteX35" fmla="*/ 245269 w 428625"/>
                      <a:gd name="connsiteY35" fmla="*/ 490537 h 1373981"/>
                      <a:gd name="connsiteX36" fmla="*/ 238125 w 428625"/>
                      <a:gd name="connsiteY36" fmla="*/ 497681 h 1373981"/>
                      <a:gd name="connsiteX37" fmla="*/ 235744 w 428625"/>
                      <a:gd name="connsiteY37" fmla="*/ 509587 h 1373981"/>
                      <a:gd name="connsiteX38" fmla="*/ 228600 w 428625"/>
                      <a:gd name="connsiteY38" fmla="*/ 578643 h 1373981"/>
                      <a:gd name="connsiteX39" fmla="*/ 219075 w 428625"/>
                      <a:gd name="connsiteY39" fmla="*/ 600075 h 1373981"/>
                      <a:gd name="connsiteX40" fmla="*/ 216694 w 428625"/>
                      <a:gd name="connsiteY40" fmla="*/ 609600 h 1373981"/>
                      <a:gd name="connsiteX41" fmla="*/ 211932 w 428625"/>
                      <a:gd name="connsiteY41" fmla="*/ 619125 h 1373981"/>
                      <a:gd name="connsiteX42" fmla="*/ 204788 w 428625"/>
                      <a:gd name="connsiteY42" fmla="*/ 635793 h 1373981"/>
                      <a:gd name="connsiteX43" fmla="*/ 195263 w 428625"/>
                      <a:gd name="connsiteY43" fmla="*/ 640556 h 1373981"/>
                      <a:gd name="connsiteX44" fmla="*/ 188119 w 428625"/>
                      <a:gd name="connsiteY44" fmla="*/ 645318 h 1373981"/>
                      <a:gd name="connsiteX45" fmla="*/ 183357 w 428625"/>
                      <a:gd name="connsiteY45" fmla="*/ 652462 h 1373981"/>
                      <a:gd name="connsiteX46" fmla="*/ 176213 w 428625"/>
                      <a:gd name="connsiteY46" fmla="*/ 657225 h 1373981"/>
                      <a:gd name="connsiteX47" fmla="*/ 166688 w 428625"/>
                      <a:gd name="connsiteY47" fmla="*/ 664368 h 1373981"/>
                      <a:gd name="connsiteX48" fmla="*/ 150019 w 428625"/>
                      <a:gd name="connsiteY48" fmla="*/ 681037 h 1373981"/>
                      <a:gd name="connsiteX49" fmla="*/ 142875 w 428625"/>
                      <a:gd name="connsiteY49" fmla="*/ 688181 h 1373981"/>
                      <a:gd name="connsiteX50" fmla="*/ 140494 w 428625"/>
                      <a:gd name="connsiteY50" fmla="*/ 719137 h 1373981"/>
                      <a:gd name="connsiteX51" fmla="*/ 133350 w 428625"/>
                      <a:gd name="connsiteY51" fmla="*/ 726281 h 1373981"/>
                      <a:gd name="connsiteX52" fmla="*/ 126207 w 428625"/>
                      <a:gd name="connsiteY52" fmla="*/ 731043 h 1373981"/>
                      <a:gd name="connsiteX53" fmla="*/ 116682 w 428625"/>
                      <a:gd name="connsiteY53" fmla="*/ 738187 h 1373981"/>
                      <a:gd name="connsiteX54" fmla="*/ 114300 w 428625"/>
                      <a:gd name="connsiteY54" fmla="*/ 747712 h 1373981"/>
                      <a:gd name="connsiteX55" fmla="*/ 107157 w 428625"/>
                      <a:gd name="connsiteY55" fmla="*/ 750093 h 1373981"/>
                      <a:gd name="connsiteX56" fmla="*/ 114300 w 428625"/>
                      <a:gd name="connsiteY56" fmla="*/ 757237 h 1373981"/>
                      <a:gd name="connsiteX57" fmla="*/ 119063 w 428625"/>
                      <a:gd name="connsiteY57" fmla="*/ 764381 h 1373981"/>
                      <a:gd name="connsiteX58" fmla="*/ 128588 w 428625"/>
                      <a:gd name="connsiteY58" fmla="*/ 788193 h 1373981"/>
                      <a:gd name="connsiteX59" fmla="*/ 138113 w 428625"/>
                      <a:gd name="connsiteY59" fmla="*/ 804862 h 1373981"/>
                      <a:gd name="connsiteX60" fmla="*/ 126207 w 428625"/>
                      <a:gd name="connsiteY60" fmla="*/ 845343 h 1373981"/>
                      <a:gd name="connsiteX61" fmla="*/ 119063 w 428625"/>
                      <a:gd name="connsiteY61" fmla="*/ 847725 h 1373981"/>
                      <a:gd name="connsiteX62" fmla="*/ 111919 w 428625"/>
                      <a:gd name="connsiteY62" fmla="*/ 854868 h 1373981"/>
                      <a:gd name="connsiteX63" fmla="*/ 107157 w 428625"/>
                      <a:gd name="connsiteY63" fmla="*/ 869156 h 1373981"/>
                      <a:gd name="connsiteX64" fmla="*/ 109538 w 428625"/>
                      <a:gd name="connsiteY64" fmla="*/ 897731 h 1373981"/>
                      <a:gd name="connsiteX65" fmla="*/ 116682 w 428625"/>
                      <a:gd name="connsiteY65" fmla="*/ 900112 h 1373981"/>
                      <a:gd name="connsiteX66" fmla="*/ 104775 w 428625"/>
                      <a:gd name="connsiteY66" fmla="*/ 928687 h 1373981"/>
                      <a:gd name="connsiteX67" fmla="*/ 100013 w 428625"/>
                      <a:gd name="connsiteY67" fmla="*/ 942975 h 1373981"/>
                      <a:gd name="connsiteX68" fmla="*/ 107157 w 428625"/>
                      <a:gd name="connsiteY68" fmla="*/ 950118 h 1373981"/>
                      <a:gd name="connsiteX69" fmla="*/ 119063 w 428625"/>
                      <a:gd name="connsiteY69" fmla="*/ 964406 h 1373981"/>
                      <a:gd name="connsiteX70" fmla="*/ 111919 w 428625"/>
                      <a:gd name="connsiteY70" fmla="*/ 983456 h 1373981"/>
                      <a:gd name="connsiteX71" fmla="*/ 107157 w 428625"/>
                      <a:gd name="connsiteY71" fmla="*/ 1000125 h 1373981"/>
                      <a:gd name="connsiteX72" fmla="*/ 85725 w 428625"/>
                      <a:gd name="connsiteY72" fmla="*/ 1007268 h 1373981"/>
                      <a:gd name="connsiteX73" fmla="*/ 78582 w 428625"/>
                      <a:gd name="connsiteY73" fmla="*/ 1009650 h 1373981"/>
                      <a:gd name="connsiteX74" fmla="*/ 61913 w 428625"/>
                      <a:gd name="connsiteY74" fmla="*/ 1012031 h 1373981"/>
                      <a:gd name="connsiteX75" fmla="*/ 47625 w 428625"/>
                      <a:gd name="connsiteY75" fmla="*/ 1014412 h 1373981"/>
                      <a:gd name="connsiteX76" fmla="*/ 45244 w 428625"/>
                      <a:gd name="connsiteY76" fmla="*/ 1057275 h 1373981"/>
                      <a:gd name="connsiteX77" fmla="*/ 38100 w 428625"/>
                      <a:gd name="connsiteY77" fmla="*/ 1059656 h 1373981"/>
                      <a:gd name="connsiteX78" fmla="*/ 33338 w 428625"/>
                      <a:gd name="connsiteY78" fmla="*/ 1066800 h 1373981"/>
                      <a:gd name="connsiteX79" fmla="*/ 26194 w 428625"/>
                      <a:gd name="connsiteY79" fmla="*/ 1076325 h 1373981"/>
                      <a:gd name="connsiteX80" fmla="*/ 9525 w 428625"/>
                      <a:gd name="connsiteY80" fmla="*/ 1085850 h 1373981"/>
                      <a:gd name="connsiteX81" fmla="*/ 0 w 428625"/>
                      <a:gd name="connsiteY81" fmla="*/ 1090612 h 1373981"/>
                      <a:gd name="connsiteX82" fmla="*/ 7144 w 428625"/>
                      <a:gd name="connsiteY82" fmla="*/ 1104900 h 1373981"/>
                      <a:gd name="connsiteX83" fmla="*/ 16669 w 428625"/>
                      <a:gd name="connsiteY83" fmla="*/ 1121568 h 1373981"/>
                      <a:gd name="connsiteX84" fmla="*/ 23813 w 428625"/>
                      <a:gd name="connsiteY84" fmla="*/ 1123950 h 1373981"/>
                      <a:gd name="connsiteX85" fmla="*/ 26194 w 428625"/>
                      <a:gd name="connsiteY85" fmla="*/ 1131093 h 1373981"/>
                      <a:gd name="connsiteX86" fmla="*/ 38100 w 428625"/>
                      <a:gd name="connsiteY86" fmla="*/ 1133475 h 1373981"/>
                      <a:gd name="connsiteX87" fmla="*/ 45244 w 428625"/>
                      <a:gd name="connsiteY87" fmla="*/ 1138237 h 1373981"/>
                      <a:gd name="connsiteX88" fmla="*/ 54769 w 428625"/>
                      <a:gd name="connsiteY88" fmla="*/ 1143000 h 1373981"/>
                      <a:gd name="connsiteX89" fmla="*/ 61913 w 428625"/>
                      <a:gd name="connsiteY89" fmla="*/ 1159668 h 1373981"/>
                      <a:gd name="connsiteX90" fmla="*/ 69057 w 428625"/>
                      <a:gd name="connsiteY90" fmla="*/ 1164431 h 1373981"/>
                      <a:gd name="connsiteX91" fmla="*/ 76200 w 428625"/>
                      <a:gd name="connsiteY91" fmla="*/ 1173956 h 1373981"/>
                      <a:gd name="connsiteX92" fmla="*/ 85725 w 428625"/>
                      <a:gd name="connsiteY92" fmla="*/ 1181100 h 1373981"/>
                      <a:gd name="connsiteX93" fmla="*/ 97632 w 428625"/>
                      <a:gd name="connsiteY93" fmla="*/ 1193006 h 1373981"/>
                      <a:gd name="connsiteX94" fmla="*/ 100013 w 428625"/>
                      <a:gd name="connsiteY94" fmla="*/ 1202531 h 1373981"/>
                      <a:gd name="connsiteX95" fmla="*/ 104775 w 428625"/>
                      <a:gd name="connsiteY95" fmla="*/ 1209675 h 1373981"/>
                      <a:gd name="connsiteX96" fmla="*/ 107157 w 428625"/>
                      <a:gd name="connsiteY96" fmla="*/ 1216818 h 1373981"/>
                      <a:gd name="connsiteX97" fmla="*/ 104775 w 428625"/>
                      <a:gd name="connsiteY97" fmla="*/ 1235868 h 1373981"/>
                      <a:gd name="connsiteX98" fmla="*/ 97632 w 428625"/>
                      <a:gd name="connsiteY98" fmla="*/ 1238250 h 1373981"/>
                      <a:gd name="connsiteX99" fmla="*/ 100013 w 428625"/>
                      <a:gd name="connsiteY99" fmla="*/ 1245393 h 1373981"/>
                      <a:gd name="connsiteX100" fmla="*/ 109538 w 428625"/>
                      <a:gd name="connsiteY100" fmla="*/ 1254918 h 1373981"/>
                      <a:gd name="connsiteX101" fmla="*/ 104775 w 428625"/>
                      <a:gd name="connsiteY101" fmla="*/ 1283493 h 1373981"/>
                      <a:gd name="connsiteX102" fmla="*/ 102394 w 428625"/>
                      <a:gd name="connsiteY102" fmla="*/ 1290637 h 1373981"/>
                      <a:gd name="connsiteX103" fmla="*/ 95250 w 428625"/>
                      <a:gd name="connsiteY103" fmla="*/ 1293018 h 1373981"/>
                      <a:gd name="connsiteX104" fmla="*/ 88107 w 428625"/>
                      <a:gd name="connsiteY104" fmla="*/ 1307306 h 1373981"/>
                      <a:gd name="connsiteX105" fmla="*/ 92869 w 428625"/>
                      <a:gd name="connsiteY105" fmla="*/ 1333500 h 1373981"/>
                      <a:gd name="connsiteX106" fmla="*/ 102394 w 428625"/>
                      <a:gd name="connsiteY106" fmla="*/ 1328737 h 1373981"/>
                      <a:gd name="connsiteX107" fmla="*/ 107157 w 428625"/>
                      <a:gd name="connsiteY107" fmla="*/ 1343025 h 1373981"/>
                      <a:gd name="connsiteX108" fmla="*/ 102394 w 428625"/>
                      <a:gd name="connsiteY108" fmla="*/ 1350168 h 1373981"/>
                      <a:gd name="connsiteX109" fmla="*/ 111919 w 428625"/>
                      <a:gd name="connsiteY109" fmla="*/ 1364456 h 1373981"/>
                      <a:gd name="connsiteX110" fmla="*/ 123825 w 428625"/>
                      <a:gd name="connsiteY110" fmla="*/ 1362075 h 1373981"/>
                      <a:gd name="connsiteX111" fmla="*/ 130969 w 428625"/>
                      <a:gd name="connsiteY111" fmla="*/ 1347787 h 1373981"/>
                      <a:gd name="connsiteX112" fmla="*/ 138113 w 428625"/>
                      <a:gd name="connsiteY112" fmla="*/ 1345406 h 1373981"/>
                      <a:gd name="connsiteX113" fmla="*/ 150019 w 428625"/>
                      <a:gd name="connsiteY113" fmla="*/ 1338262 h 1373981"/>
                      <a:gd name="connsiteX114" fmla="*/ 152400 w 428625"/>
                      <a:gd name="connsiteY114" fmla="*/ 1321593 h 1373981"/>
                      <a:gd name="connsiteX115" fmla="*/ 164307 w 428625"/>
                      <a:gd name="connsiteY115" fmla="*/ 1323975 h 1373981"/>
                      <a:gd name="connsiteX116" fmla="*/ 178594 w 428625"/>
                      <a:gd name="connsiteY116" fmla="*/ 1328737 h 1373981"/>
                      <a:gd name="connsiteX117" fmla="*/ 195263 w 428625"/>
                      <a:gd name="connsiteY117" fmla="*/ 1333500 h 1373981"/>
                      <a:gd name="connsiteX118" fmla="*/ 202407 w 428625"/>
                      <a:gd name="connsiteY118" fmla="*/ 1338262 h 1373981"/>
                      <a:gd name="connsiteX119" fmla="*/ 221457 w 428625"/>
                      <a:gd name="connsiteY119" fmla="*/ 1340643 h 1373981"/>
                      <a:gd name="connsiteX120" fmla="*/ 228600 w 428625"/>
                      <a:gd name="connsiteY120" fmla="*/ 1343025 h 1373981"/>
                      <a:gd name="connsiteX121" fmla="*/ 238125 w 428625"/>
                      <a:gd name="connsiteY121" fmla="*/ 1331118 h 1373981"/>
                      <a:gd name="connsiteX122" fmla="*/ 245269 w 428625"/>
                      <a:gd name="connsiteY122" fmla="*/ 1312068 h 1373981"/>
                      <a:gd name="connsiteX123" fmla="*/ 261938 w 428625"/>
                      <a:gd name="connsiteY123" fmla="*/ 1314450 h 1373981"/>
                      <a:gd name="connsiteX124" fmla="*/ 269082 w 428625"/>
                      <a:gd name="connsiteY124" fmla="*/ 1319212 h 1373981"/>
                      <a:gd name="connsiteX125" fmla="*/ 278607 w 428625"/>
                      <a:gd name="connsiteY125" fmla="*/ 1309687 h 1373981"/>
                      <a:gd name="connsiteX126" fmla="*/ 288132 w 428625"/>
                      <a:gd name="connsiteY126" fmla="*/ 1302543 h 1373981"/>
                      <a:gd name="connsiteX127" fmla="*/ 309563 w 428625"/>
                      <a:gd name="connsiteY127" fmla="*/ 1304925 h 1373981"/>
                      <a:gd name="connsiteX128" fmla="*/ 316707 w 428625"/>
                      <a:gd name="connsiteY128" fmla="*/ 1309687 h 1373981"/>
                      <a:gd name="connsiteX129" fmla="*/ 326232 w 428625"/>
                      <a:gd name="connsiteY129" fmla="*/ 1312068 h 1373981"/>
                      <a:gd name="connsiteX130" fmla="*/ 333375 w 428625"/>
                      <a:gd name="connsiteY130" fmla="*/ 1316831 h 1373981"/>
                      <a:gd name="connsiteX131" fmla="*/ 335757 w 428625"/>
                      <a:gd name="connsiteY131" fmla="*/ 1323975 h 1373981"/>
                      <a:gd name="connsiteX132" fmla="*/ 340519 w 428625"/>
                      <a:gd name="connsiteY132" fmla="*/ 1345406 h 1373981"/>
                      <a:gd name="connsiteX133" fmla="*/ 350044 w 428625"/>
                      <a:gd name="connsiteY133" fmla="*/ 1347787 h 1373981"/>
                      <a:gd name="connsiteX134" fmla="*/ 350044 w 428625"/>
                      <a:gd name="connsiteY134" fmla="*/ 1357312 h 1373981"/>
                      <a:gd name="connsiteX135" fmla="*/ 350044 w 428625"/>
                      <a:gd name="connsiteY135" fmla="*/ 1373981 h 13739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</a:cxnLst>
                    <a:rect l="l" t="t" r="r" b="b"/>
                    <a:pathLst>
                      <a:path w="428625" h="1373981">
                        <a:moveTo>
                          <a:pt x="409575" y="0"/>
                        </a:moveTo>
                        <a:cubicBezTo>
                          <a:pt x="408781" y="7144"/>
                          <a:pt x="408700" y="14403"/>
                          <a:pt x="407194" y="21431"/>
                        </a:cubicBezTo>
                        <a:cubicBezTo>
                          <a:pt x="406298" y="25610"/>
                          <a:pt x="402657" y="29069"/>
                          <a:pt x="402432" y="33337"/>
                        </a:cubicBezTo>
                        <a:cubicBezTo>
                          <a:pt x="401817" y="45029"/>
                          <a:pt x="399455" y="63698"/>
                          <a:pt x="409575" y="73818"/>
                        </a:cubicBezTo>
                        <a:cubicBezTo>
                          <a:pt x="414192" y="78435"/>
                          <a:pt x="418051" y="79025"/>
                          <a:pt x="423863" y="80962"/>
                        </a:cubicBezTo>
                        <a:cubicBezTo>
                          <a:pt x="425450" y="83343"/>
                          <a:pt x="428340" y="85258"/>
                          <a:pt x="428625" y="88106"/>
                        </a:cubicBezTo>
                        <a:cubicBezTo>
                          <a:pt x="428665" y="88503"/>
                          <a:pt x="426778" y="107837"/>
                          <a:pt x="423863" y="111918"/>
                        </a:cubicBezTo>
                        <a:cubicBezTo>
                          <a:pt x="421253" y="115572"/>
                          <a:pt x="417513" y="118268"/>
                          <a:pt x="414338" y="121443"/>
                        </a:cubicBezTo>
                        <a:cubicBezTo>
                          <a:pt x="412648" y="134965"/>
                          <a:pt x="412949" y="138773"/>
                          <a:pt x="409575" y="150018"/>
                        </a:cubicBezTo>
                        <a:cubicBezTo>
                          <a:pt x="408132" y="154826"/>
                          <a:pt x="408990" y="161522"/>
                          <a:pt x="404813" y="164306"/>
                        </a:cubicBezTo>
                        <a:lnTo>
                          <a:pt x="397669" y="169068"/>
                        </a:lnTo>
                        <a:cubicBezTo>
                          <a:pt x="396082" y="171449"/>
                          <a:pt x="393812" y="173497"/>
                          <a:pt x="392907" y="176212"/>
                        </a:cubicBezTo>
                        <a:cubicBezTo>
                          <a:pt x="391380" y="180793"/>
                          <a:pt x="392921" y="186308"/>
                          <a:pt x="390525" y="190500"/>
                        </a:cubicBezTo>
                        <a:cubicBezTo>
                          <a:pt x="389280" y="192679"/>
                          <a:pt x="385576" y="191662"/>
                          <a:pt x="383382" y="192881"/>
                        </a:cubicBezTo>
                        <a:cubicBezTo>
                          <a:pt x="378378" y="195661"/>
                          <a:pt x="369094" y="202406"/>
                          <a:pt x="369094" y="202406"/>
                        </a:cubicBezTo>
                        <a:cubicBezTo>
                          <a:pt x="367396" y="213443"/>
                          <a:pt x="369164" y="230912"/>
                          <a:pt x="359569" y="240506"/>
                        </a:cubicBezTo>
                        <a:cubicBezTo>
                          <a:pt x="357545" y="242530"/>
                          <a:pt x="354806" y="243681"/>
                          <a:pt x="352425" y="245268"/>
                        </a:cubicBezTo>
                        <a:cubicBezTo>
                          <a:pt x="351631" y="259556"/>
                          <a:pt x="351819" y="273932"/>
                          <a:pt x="350044" y="288131"/>
                        </a:cubicBezTo>
                        <a:cubicBezTo>
                          <a:pt x="349421" y="293112"/>
                          <a:pt x="345282" y="302418"/>
                          <a:pt x="345282" y="302418"/>
                        </a:cubicBezTo>
                        <a:cubicBezTo>
                          <a:pt x="347663" y="303212"/>
                          <a:pt x="350650" y="303025"/>
                          <a:pt x="352425" y="304800"/>
                        </a:cubicBezTo>
                        <a:cubicBezTo>
                          <a:pt x="356472" y="308847"/>
                          <a:pt x="361950" y="319087"/>
                          <a:pt x="361950" y="319087"/>
                        </a:cubicBezTo>
                        <a:cubicBezTo>
                          <a:pt x="363538" y="324643"/>
                          <a:pt x="365414" y="330125"/>
                          <a:pt x="366713" y="335756"/>
                        </a:cubicBezTo>
                        <a:cubicBezTo>
                          <a:pt x="367799" y="340460"/>
                          <a:pt x="367133" y="345631"/>
                          <a:pt x="369094" y="350043"/>
                        </a:cubicBezTo>
                        <a:cubicBezTo>
                          <a:pt x="370462" y="353120"/>
                          <a:pt x="373857" y="354806"/>
                          <a:pt x="376238" y="357187"/>
                        </a:cubicBezTo>
                        <a:cubicBezTo>
                          <a:pt x="377032" y="359568"/>
                          <a:pt x="378619" y="361821"/>
                          <a:pt x="378619" y="364331"/>
                        </a:cubicBezTo>
                        <a:cubicBezTo>
                          <a:pt x="378619" y="375472"/>
                          <a:pt x="378790" y="386824"/>
                          <a:pt x="376238" y="397668"/>
                        </a:cubicBezTo>
                        <a:cubicBezTo>
                          <a:pt x="375467" y="400946"/>
                          <a:pt x="371681" y="402656"/>
                          <a:pt x="369094" y="404812"/>
                        </a:cubicBezTo>
                        <a:cubicBezTo>
                          <a:pt x="362046" y="410686"/>
                          <a:pt x="361504" y="409687"/>
                          <a:pt x="352425" y="411956"/>
                        </a:cubicBezTo>
                        <a:cubicBezTo>
                          <a:pt x="350044" y="415131"/>
                          <a:pt x="347251" y="418035"/>
                          <a:pt x="345282" y="421481"/>
                        </a:cubicBezTo>
                        <a:cubicBezTo>
                          <a:pt x="344037" y="423660"/>
                          <a:pt x="344675" y="426850"/>
                          <a:pt x="342900" y="428625"/>
                        </a:cubicBezTo>
                        <a:cubicBezTo>
                          <a:pt x="341125" y="430400"/>
                          <a:pt x="338238" y="430624"/>
                          <a:pt x="335757" y="431006"/>
                        </a:cubicBezTo>
                        <a:cubicBezTo>
                          <a:pt x="327872" y="432219"/>
                          <a:pt x="319882" y="432593"/>
                          <a:pt x="311944" y="433387"/>
                        </a:cubicBezTo>
                        <a:cubicBezTo>
                          <a:pt x="303826" y="435707"/>
                          <a:pt x="293094" y="437666"/>
                          <a:pt x="285750" y="442912"/>
                        </a:cubicBezTo>
                        <a:cubicBezTo>
                          <a:pt x="270142" y="454061"/>
                          <a:pt x="286789" y="447329"/>
                          <a:pt x="271463" y="452437"/>
                        </a:cubicBezTo>
                        <a:cubicBezTo>
                          <a:pt x="268424" y="461556"/>
                          <a:pt x="265839" y="471092"/>
                          <a:pt x="259557" y="478631"/>
                        </a:cubicBezTo>
                        <a:cubicBezTo>
                          <a:pt x="250070" y="490016"/>
                          <a:pt x="255487" y="482023"/>
                          <a:pt x="245269" y="490537"/>
                        </a:cubicBezTo>
                        <a:cubicBezTo>
                          <a:pt x="242682" y="492693"/>
                          <a:pt x="240506" y="495300"/>
                          <a:pt x="238125" y="497681"/>
                        </a:cubicBezTo>
                        <a:cubicBezTo>
                          <a:pt x="237331" y="501650"/>
                          <a:pt x="236005" y="505548"/>
                          <a:pt x="235744" y="509587"/>
                        </a:cubicBezTo>
                        <a:cubicBezTo>
                          <a:pt x="231385" y="577161"/>
                          <a:pt x="245080" y="553929"/>
                          <a:pt x="228600" y="578643"/>
                        </a:cubicBezTo>
                        <a:cubicBezTo>
                          <a:pt x="223016" y="600980"/>
                          <a:pt x="230845" y="573592"/>
                          <a:pt x="219075" y="600075"/>
                        </a:cubicBezTo>
                        <a:cubicBezTo>
                          <a:pt x="217746" y="603066"/>
                          <a:pt x="217843" y="606536"/>
                          <a:pt x="216694" y="609600"/>
                        </a:cubicBezTo>
                        <a:cubicBezTo>
                          <a:pt x="215448" y="612924"/>
                          <a:pt x="213178" y="615801"/>
                          <a:pt x="211932" y="619125"/>
                        </a:cubicBezTo>
                        <a:cubicBezTo>
                          <a:pt x="209356" y="625994"/>
                          <a:pt x="210928" y="630676"/>
                          <a:pt x="204788" y="635793"/>
                        </a:cubicBezTo>
                        <a:cubicBezTo>
                          <a:pt x="202061" y="638066"/>
                          <a:pt x="198345" y="638795"/>
                          <a:pt x="195263" y="640556"/>
                        </a:cubicBezTo>
                        <a:cubicBezTo>
                          <a:pt x="192778" y="641976"/>
                          <a:pt x="190500" y="643731"/>
                          <a:pt x="188119" y="645318"/>
                        </a:cubicBezTo>
                        <a:cubicBezTo>
                          <a:pt x="186532" y="647699"/>
                          <a:pt x="185381" y="650438"/>
                          <a:pt x="183357" y="652462"/>
                        </a:cubicBezTo>
                        <a:cubicBezTo>
                          <a:pt x="181333" y="654486"/>
                          <a:pt x="178542" y="655561"/>
                          <a:pt x="176213" y="657225"/>
                        </a:cubicBezTo>
                        <a:cubicBezTo>
                          <a:pt x="172984" y="659532"/>
                          <a:pt x="169625" y="661698"/>
                          <a:pt x="166688" y="664368"/>
                        </a:cubicBezTo>
                        <a:cubicBezTo>
                          <a:pt x="160874" y="669654"/>
                          <a:pt x="155575" y="675481"/>
                          <a:pt x="150019" y="681037"/>
                        </a:cubicBezTo>
                        <a:lnTo>
                          <a:pt x="142875" y="688181"/>
                        </a:lnTo>
                        <a:cubicBezTo>
                          <a:pt x="142081" y="698500"/>
                          <a:pt x="143004" y="709097"/>
                          <a:pt x="140494" y="719137"/>
                        </a:cubicBezTo>
                        <a:cubicBezTo>
                          <a:pt x="139677" y="722404"/>
                          <a:pt x="135937" y="724125"/>
                          <a:pt x="133350" y="726281"/>
                        </a:cubicBezTo>
                        <a:cubicBezTo>
                          <a:pt x="131152" y="728113"/>
                          <a:pt x="128536" y="729380"/>
                          <a:pt x="126207" y="731043"/>
                        </a:cubicBezTo>
                        <a:cubicBezTo>
                          <a:pt x="122977" y="733350"/>
                          <a:pt x="119857" y="735806"/>
                          <a:pt x="116682" y="738187"/>
                        </a:cubicBezTo>
                        <a:cubicBezTo>
                          <a:pt x="115888" y="741362"/>
                          <a:pt x="116345" y="745156"/>
                          <a:pt x="114300" y="747712"/>
                        </a:cubicBezTo>
                        <a:cubicBezTo>
                          <a:pt x="112732" y="749672"/>
                          <a:pt x="107157" y="747583"/>
                          <a:pt x="107157" y="750093"/>
                        </a:cubicBezTo>
                        <a:cubicBezTo>
                          <a:pt x="107157" y="753460"/>
                          <a:pt x="112144" y="754650"/>
                          <a:pt x="114300" y="757237"/>
                        </a:cubicBezTo>
                        <a:cubicBezTo>
                          <a:pt x="116132" y="759436"/>
                          <a:pt x="117643" y="761896"/>
                          <a:pt x="119063" y="764381"/>
                        </a:cubicBezTo>
                        <a:cubicBezTo>
                          <a:pt x="135687" y="793474"/>
                          <a:pt x="109101" y="749215"/>
                          <a:pt x="128588" y="788193"/>
                        </a:cubicBezTo>
                        <a:cubicBezTo>
                          <a:pt x="134630" y="800278"/>
                          <a:pt x="131381" y="794765"/>
                          <a:pt x="138113" y="804862"/>
                        </a:cubicBezTo>
                        <a:cubicBezTo>
                          <a:pt x="135520" y="823012"/>
                          <a:pt x="140494" y="835818"/>
                          <a:pt x="126207" y="845343"/>
                        </a:cubicBezTo>
                        <a:cubicBezTo>
                          <a:pt x="124118" y="846735"/>
                          <a:pt x="121444" y="846931"/>
                          <a:pt x="119063" y="847725"/>
                        </a:cubicBezTo>
                        <a:cubicBezTo>
                          <a:pt x="116682" y="850106"/>
                          <a:pt x="113554" y="851924"/>
                          <a:pt x="111919" y="854868"/>
                        </a:cubicBezTo>
                        <a:cubicBezTo>
                          <a:pt x="109481" y="859256"/>
                          <a:pt x="107157" y="869156"/>
                          <a:pt x="107157" y="869156"/>
                        </a:cubicBezTo>
                        <a:cubicBezTo>
                          <a:pt x="107951" y="878681"/>
                          <a:pt x="106727" y="888596"/>
                          <a:pt x="109538" y="897731"/>
                        </a:cubicBezTo>
                        <a:cubicBezTo>
                          <a:pt x="110276" y="900130"/>
                          <a:pt x="116138" y="897662"/>
                          <a:pt x="116682" y="900112"/>
                        </a:cubicBezTo>
                        <a:cubicBezTo>
                          <a:pt x="120421" y="916939"/>
                          <a:pt x="114139" y="919323"/>
                          <a:pt x="104775" y="928687"/>
                        </a:cubicBezTo>
                        <a:cubicBezTo>
                          <a:pt x="103188" y="933450"/>
                          <a:pt x="96463" y="939425"/>
                          <a:pt x="100013" y="942975"/>
                        </a:cubicBezTo>
                        <a:cubicBezTo>
                          <a:pt x="102394" y="945356"/>
                          <a:pt x="105001" y="947531"/>
                          <a:pt x="107157" y="950118"/>
                        </a:cubicBezTo>
                        <a:cubicBezTo>
                          <a:pt x="123740" y="970017"/>
                          <a:pt x="98183" y="943526"/>
                          <a:pt x="119063" y="964406"/>
                        </a:cubicBezTo>
                        <a:cubicBezTo>
                          <a:pt x="124538" y="997258"/>
                          <a:pt x="123916" y="965459"/>
                          <a:pt x="111919" y="983456"/>
                        </a:cubicBezTo>
                        <a:cubicBezTo>
                          <a:pt x="108714" y="988264"/>
                          <a:pt x="110362" y="995317"/>
                          <a:pt x="107157" y="1000125"/>
                        </a:cubicBezTo>
                        <a:cubicBezTo>
                          <a:pt x="103988" y="1004878"/>
                          <a:pt x="89737" y="1006265"/>
                          <a:pt x="85725" y="1007268"/>
                        </a:cubicBezTo>
                        <a:cubicBezTo>
                          <a:pt x="83290" y="1007877"/>
                          <a:pt x="81043" y="1009158"/>
                          <a:pt x="78582" y="1009650"/>
                        </a:cubicBezTo>
                        <a:cubicBezTo>
                          <a:pt x="73078" y="1010751"/>
                          <a:pt x="67460" y="1011178"/>
                          <a:pt x="61913" y="1012031"/>
                        </a:cubicBezTo>
                        <a:cubicBezTo>
                          <a:pt x="57141" y="1012765"/>
                          <a:pt x="52388" y="1013618"/>
                          <a:pt x="47625" y="1014412"/>
                        </a:cubicBezTo>
                        <a:cubicBezTo>
                          <a:pt x="46831" y="1028700"/>
                          <a:pt x="48192" y="1043272"/>
                          <a:pt x="45244" y="1057275"/>
                        </a:cubicBezTo>
                        <a:cubicBezTo>
                          <a:pt x="44727" y="1059731"/>
                          <a:pt x="40060" y="1058088"/>
                          <a:pt x="38100" y="1059656"/>
                        </a:cubicBezTo>
                        <a:cubicBezTo>
                          <a:pt x="35865" y="1061444"/>
                          <a:pt x="35001" y="1064471"/>
                          <a:pt x="33338" y="1066800"/>
                        </a:cubicBezTo>
                        <a:cubicBezTo>
                          <a:pt x="31031" y="1070030"/>
                          <a:pt x="29000" y="1073519"/>
                          <a:pt x="26194" y="1076325"/>
                        </a:cubicBezTo>
                        <a:cubicBezTo>
                          <a:pt x="16835" y="1085683"/>
                          <a:pt x="19058" y="1081764"/>
                          <a:pt x="9525" y="1085850"/>
                        </a:cubicBezTo>
                        <a:cubicBezTo>
                          <a:pt x="6262" y="1087248"/>
                          <a:pt x="3175" y="1089025"/>
                          <a:pt x="0" y="1090612"/>
                        </a:cubicBezTo>
                        <a:cubicBezTo>
                          <a:pt x="4367" y="1103709"/>
                          <a:pt x="-241" y="1091976"/>
                          <a:pt x="7144" y="1104900"/>
                        </a:cubicBezTo>
                        <a:cubicBezTo>
                          <a:pt x="8623" y="1107489"/>
                          <a:pt x="13617" y="1119126"/>
                          <a:pt x="16669" y="1121568"/>
                        </a:cubicBezTo>
                        <a:cubicBezTo>
                          <a:pt x="18629" y="1123136"/>
                          <a:pt x="21432" y="1123156"/>
                          <a:pt x="23813" y="1123950"/>
                        </a:cubicBezTo>
                        <a:cubicBezTo>
                          <a:pt x="24607" y="1126331"/>
                          <a:pt x="24106" y="1129701"/>
                          <a:pt x="26194" y="1131093"/>
                        </a:cubicBezTo>
                        <a:cubicBezTo>
                          <a:pt x="29562" y="1133338"/>
                          <a:pt x="34310" y="1132054"/>
                          <a:pt x="38100" y="1133475"/>
                        </a:cubicBezTo>
                        <a:cubicBezTo>
                          <a:pt x="40780" y="1134480"/>
                          <a:pt x="42759" y="1136817"/>
                          <a:pt x="45244" y="1138237"/>
                        </a:cubicBezTo>
                        <a:cubicBezTo>
                          <a:pt x="48326" y="1139998"/>
                          <a:pt x="51594" y="1141412"/>
                          <a:pt x="54769" y="1143000"/>
                        </a:cubicBezTo>
                        <a:cubicBezTo>
                          <a:pt x="56591" y="1150289"/>
                          <a:pt x="56430" y="1154186"/>
                          <a:pt x="61913" y="1159668"/>
                        </a:cubicBezTo>
                        <a:cubicBezTo>
                          <a:pt x="63937" y="1161692"/>
                          <a:pt x="66676" y="1162843"/>
                          <a:pt x="69057" y="1164431"/>
                        </a:cubicBezTo>
                        <a:cubicBezTo>
                          <a:pt x="71438" y="1167606"/>
                          <a:pt x="73394" y="1171150"/>
                          <a:pt x="76200" y="1173956"/>
                        </a:cubicBezTo>
                        <a:cubicBezTo>
                          <a:pt x="79006" y="1176762"/>
                          <a:pt x="83184" y="1178051"/>
                          <a:pt x="85725" y="1181100"/>
                        </a:cubicBezTo>
                        <a:cubicBezTo>
                          <a:pt x="98239" y="1196116"/>
                          <a:pt x="73120" y="1180749"/>
                          <a:pt x="97632" y="1193006"/>
                        </a:cubicBezTo>
                        <a:cubicBezTo>
                          <a:pt x="98426" y="1196181"/>
                          <a:pt x="98724" y="1199523"/>
                          <a:pt x="100013" y="1202531"/>
                        </a:cubicBezTo>
                        <a:cubicBezTo>
                          <a:pt x="101140" y="1205162"/>
                          <a:pt x="103495" y="1207115"/>
                          <a:pt x="104775" y="1209675"/>
                        </a:cubicBezTo>
                        <a:cubicBezTo>
                          <a:pt x="105898" y="1211920"/>
                          <a:pt x="106363" y="1214437"/>
                          <a:pt x="107157" y="1216818"/>
                        </a:cubicBezTo>
                        <a:cubicBezTo>
                          <a:pt x="106363" y="1223168"/>
                          <a:pt x="107374" y="1230020"/>
                          <a:pt x="104775" y="1235868"/>
                        </a:cubicBezTo>
                        <a:cubicBezTo>
                          <a:pt x="103756" y="1238162"/>
                          <a:pt x="98754" y="1236005"/>
                          <a:pt x="97632" y="1238250"/>
                        </a:cubicBezTo>
                        <a:cubicBezTo>
                          <a:pt x="96510" y="1240495"/>
                          <a:pt x="98554" y="1243351"/>
                          <a:pt x="100013" y="1245393"/>
                        </a:cubicBezTo>
                        <a:cubicBezTo>
                          <a:pt x="102623" y="1249047"/>
                          <a:pt x="106363" y="1251743"/>
                          <a:pt x="109538" y="1254918"/>
                        </a:cubicBezTo>
                        <a:cubicBezTo>
                          <a:pt x="107950" y="1264443"/>
                          <a:pt x="106669" y="1274024"/>
                          <a:pt x="104775" y="1283493"/>
                        </a:cubicBezTo>
                        <a:cubicBezTo>
                          <a:pt x="104283" y="1285954"/>
                          <a:pt x="104169" y="1288862"/>
                          <a:pt x="102394" y="1290637"/>
                        </a:cubicBezTo>
                        <a:cubicBezTo>
                          <a:pt x="100619" y="1292412"/>
                          <a:pt x="97631" y="1292224"/>
                          <a:pt x="95250" y="1293018"/>
                        </a:cubicBezTo>
                        <a:cubicBezTo>
                          <a:pt x="92842" y="1296630"/>
                          <a:pt x="88107" y="1302376"/>
                          <a:pt x="88107" y="1307306"/>
                        </a:cubicBezTo>
                        <a:cubicBezTo>
                          <a:pt x="88107" y="1310351"/>
                          <a:pt x="92095" y="1329631"/>
                          <a:pt x="92869" y="1333500"/>
                        </a:cubicBezTo>
                        <a:cubicBezTo>
                          <a:pt x="96044" y="1331912"/>
                          <a:pt x="99440" y="1326768"/>
                          <a:pt x="102394" y="1328737"/>
                        </a:cubicBezTo>
                        <a:cubicBezTo>
                          <a:pt x="106571" y="1331522"/>
                          <a:pt x="107157" y="1343025"/>
                          <a:pt x="107157" y="1343025"/>
                        </a:cubicBezTo>
                        <a:cubicBezTo>
                          <a:pt x="105569" y="1345406"/>
                          <a:pt x="102865" y="1347345"/>
                          <a:pt x="102394" y="1350168"/>
                        </a:cubicBezTo>
                        <a:cubicBezTo>
                          <a:pt x="101409" y="1356076"/>
                          <a:pt x="108945" y="1361482"/>
                          <a:pt x="111919" y="1364456"/>
                        </a:cubicBezTo>
                        <a:cubicBezTo>
                          <a:pt x="115888" y="1363662"/>
                          <a:pt x="120311" y="1364083"/>
                          <a:pt x="123825" y="1362075"/>
                        </a:cubicBezTo>
                        <a:cubicBezTo>
                          <a:pt x="134133" y="1356185"/>
                          <a:pt x="124041" y="1354715"/>
                          <a:pt x="130969" y="1347787"/>
                        </a:cubicBezTo>
                        <a:cubicBezTo>
                          <a:pt x="132744" y="1346012"/>
                          <a:pt x="135868" y="1346529"/>
                          <a:pt x="138113" y="1345406"/>
                        </a:cubicBezTo>
                        <a:cubicBezTo>
                          <a:pt x="142253" y="1343336"/>
                          <a:pt x="146050" y="1340643"/>
                          <a:pt x="150019" y="1338262"/>
                        </a:cubicBezTo>
                        <a:cubicBezTo>
                          <a:pt x="150813" y="1332706"/>
                          <a:pt x="148431" y="1325562"/>
                          <a:pt x="152400" y="1321593"/>
                        </a:cubicBezTo>
                        <a:cubicBezTo>
                          <a:pt x="155262" y="1318731"/>
                          <a:pt x="160402" y="1322910"/>
                          <a:pt x="164307" y="1323975"/>
                        </a:cubicBezTo>
                        <a:cubicBezTo>
                          <a:pt x="169150" y="1325296"/>
                          <a:pt x="173724" y="1327520"/>
                          <a:pt x="178594" y="1328737"/>
                        </a:cubicBezTo>
                        <a:cubicBezTo>
                          <a:pt x="181652" y="1329502"/>
                          <a:pt x="191842" y="1331790"/>
                          <a:pt x="195263" y="1333500"/>
                        </a:cubicBezTo>
                        <a:cubicBezTo>
                          <a:pt x="197823" y="1334780"/>
                          <a:pt x="199646" y="1337509"/>
                          <a:pt x="202407" y="1338262"/>
                        </a:cubicBezTo>
                        <a:cubicBezTo>
                          <a:pt x="208581" y="1339946"/>
                          <a:pt x="215107" y="1339849"/>
                          <a:pt x="221457" y="1340643"/>
                        </a:cubicBezTo>
                        <a:cubicBezTo>
                          <a:pt x="223838" y="1341437"/>
                          <a:pt x="226124" y="1343438"/>
                          <a:pt x="228600" y="1343025"/>
                        </a:cubicBezTo>
                        <a:cubicBezTo>
                          <a:pt x="236486" y="1341711"/>
                          <a:pt x="236020" y="1336731"/>
                          <a:pt x="238125" y="1331118"/>
                        </a:cubicBezTo>
                        <a:cubicBezTo>
                          <a:pt x="246667" y="1308339"/>
                          <a:pt x="239865" y="1328284"/>
                          <a:pt x="245269" y="1312068"/>
                        </a:cubicBezTo>
                        <a:cubicBezTo>
                          <a:pt x="250825" y="1312862"/>
                          <a:pt x="256562" y="1312837"/>
                          <a:pt x="261938" y="1314450"/>
                        </a:cubicBezTo>
                        <a:cubicBezTo>
                          <a:pt x="264679" y="1315272"/>
                          <a:pt x="266330" y="1319998"/>
                          <a:pt x="269082" y="1319212"/>
                        </a:cubicBezTo>
                        <a:cubicBezTo>
                          <a:pt x="273399" y="1317978"/>
                          <a:pt x="275228" y="1312644"/>
                          <a:pt x="278607" y="1309687"/>
                        </a:cubicBezTo>
                        <a:cubicBezTo>
                          <a:pt x="281594" y="1307074"/>
                          <a:pt x="284957" y="1304924"/>
                          <a:pt x="288132" y="1302543"/>
                        </a:cubicBezTo>
                        <a:cubicBezTo>
                          <a:pt x="295276" y="1303337"/>
                          <a:pt x="302590" y="1303182"/>
                          <a:pt x="309563" y="1304925"/>
                        </a:cubicBezTo>
                        <a:cubicBezTo>
                          <a:pt x="312339" y="1305619"/>
                          <a:pt x="314076" y="1308560"/>
                          <a:pt x="316707" y="1309687"/>
                        </a:cubicBezTo>
                        <a:cubicBezTo>
                          <a:pt x="319715" y="1310976"/>
                          <a:pt x="323057" y="1311274"/>
                          <a:pt x="326232" y="1312068"/>
                        </a:cubicBezTo>
                        <a:cubicBezTo>
                          <a:pt x="328613" y="1313656"/>
                          <a:pt x="331587" y="1314596"/>
                          <a:pt x="333375" y="1316831"/>
                        </a:cubicBezTo>
                        <a:cubicBezTo>
                          <a:pt x="334943" y="1318791"/>
                          <a:pt x="335148" y="1321540"/>
                          <a:pt x="335757" y="1323975"/>
                        </a:cubicBezTo>
                        <a:cubicBezTo>
                          <a:pt x="337532" y="1331074"/>
                          <a:pt x="336754" y="1339131"/>
                          <a:pt x="340519" y="1345406"/>
                        </a:cubicBezTo>
                        <a:cubicBezTo>
                          <a:pt x="342203" y="1348212"/>
                          <a:pt x="346869" y="1346993"/>
                          <a:pt x="350044" y="1347787"/>
                        </a:cubicBezTo>
                        <a:cubicBezTo>
                          <a:pt x="365631" y="1358179"/>
                          <a:pt x="353508" y="1346921"/>
                          <a:pt x="350044" y="1357312"/>
                        </a:cubicBezTo>
                        <a:cubicBezTo>
                          <a:pt x="348287" y="1362583"/>
                          <a:pt x="350044" y="1368425"/>
                          <a:pt x="350044" y="1373981"/>
                        </a:cubicBezTo>
                      </a:path>
                    </a:pathLst>
                  </a:cu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  <a:miter lim="800000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0" cap="none" spc="0" normalizeH="0" baseline="0" noProof="1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7" name="任意多边形 36"/>
                  <p:cNvSpPr/>
                  <p:nvPr/>
                </p:nvSpPr>
                <p:spPr>
                  <a:xfrm>
                    <a:off x="6097449" y="1729400"/>
                    <a:ext cx="239798" cy="179827"/>
                  </a:xfrm>
                  <a:custGeom>
                    <a:avLst/>
                    <a:gdLst>
                      <a:gd name="connsiteX0" fmla="*/ 0 w 240506"/>
                      <a:gd name="connsiteY0" fmla="*/ 100924 h 179506"/>
                      <a:gd name="connsiteX1" fmla="*/ 2381 w 240506"/>
                      <a:gd name="connsiteY1" fmla="*/ 127118 h 179506"/>
                      <a:gd name="connsiteX2" fmla="*/ 9525 w 240506"/>
                      <a:gd name="connsiteY2" fmla="*/ 129499 h 179506"/>
                      <a:gd name="connsiteX3" fmla="*/ 14288 w 240506"/>
                      <a:gd name="connsiteY3" fmla="*/ 136643 h 179506"/>
                      <a:gd name="connsiteX4" fmla="*/ 19050 w 240506"/>
                      <a:gd name="connsiteY4" fmla="*/ 162837 h 179506"/>
                      <a:gd name="connsiteX5" fmla="*/ 28575 w 240506"/>
                      <a:gd name="connsiteY5" fmla="*/ 169981 h 179506"/>
                      <a:gd name="connsiteX6" fmla="*/ 35719 w 240506"/>
                      <a:gd name="connsiteY6" fmla="*/ 172362 h 179506"/>
                      <a:gd name="connsiteX7" fmla="*/ 50006 w 240506"/>
                      <a:gd name="connsiteY7" fmla="*/ 179506 h 179506"/>
                      <a:gd name="connsiteX8" fmla="*/ 64294 w 240506"/>
                      <a:gd name="connsiteY8" fmla="*/ 177124 h 179506"/>
                      <a:gd name="connsiteX9" fmla="*/ 69056 w 240506"/>
                      <a:gd name="connsiteY9" fmla="*/ 169981 h 179506"/>
                      <a:gd name="connsiteX10" fmla="*/ 71438 w 240506"/>
                      <a:gd name="connsiteY10" fmla="*/ 160456 h 179506"/>
                      <a:gd name="connsiteX11" fmla="*/ 73819 w 240506"/>
                      <a:gd name="connsiteY11" fmla="*/ 148549 h 179506"/>
                      <a:gd name="connsiteX12" fmla="*/ 83344 w 240506"/>
                      <a:gd name="connsiteY12" fmla="*/ 143787 h 179506"/>
                      <a:gd name="connsiteX13" fmla="*/ 92869 w 240506"/>
                      <a:gd name="connsiteY13" fmla="*/ 134262 h 179506"/>
                      <a:gd name="connsiteX14" fmla="*/ 100013 w 240506"/>
                      <a:gd name="connsiteY14" fmla="*/ 131881 h 179506"/>
                      <a:gd name="connsiteX15" fmla="*/ 104775 w 240506"/>
                      <a:gd name="connsiteY15" fmla="*/ 108068 h 179506"/>
                      <a:gd name="connsiteX16" fmla="*/ 116681 w 240506"/>
                      <a:gd name="connsiteY16" fmla="*/ 91399 h 179506"/>
                      <a:gd name="connsiteX17" fmla="*/ 126206 w 240506"/>
                      <a:gd name="connsiteY17" fmla="*/ 89018 h 179506"/>
                      <a:gd name="connsiteX18" fmla="*/ 133350 w 240506"/>
                      <a:gd name="connsiteY18" fmla="*/ 67587 h 179506"/>
                      <a:gd name="connsiteX19" fmla="*/ 150019 w 240506"/>
                      <a:gd name="connsiteY19" fmla="*/ 60443 h 179506"/>
                      <a:gd name="connsiteX20" fmla="*/ 159544 w 240506"/>
                      <a:gd name="connsiteY20" fmla="*/ 50918 h 179506"/>
                      <a:gd name="connsiteX21" fmla="*/ 166688 w 240506"/>
                      <a:gd name="connsiteY21" fmla="*/ 46156 h 179506"/>
                      <a:gd name="connsiteX22" fmla="*/ 171450 w 240506"/>
                      <a:gd name="connsiteY22" fmla="*/ 36631 h 179506"/>
                      <a:gd name="connsiteX23" fmla="*/ 178594 w 240506"/>
                      <a:gd name="connsiteY23" fmla="*/ 27106 h 179506"/>
                      <a:gd name="connsiteX24" fmla="*/ 185738 w 240506"/>
                      <a:gd name="connsiteY24" fmla="*/ 8056 h 179506"/>
                      <a:gd name="connsiteX25" fmla="*/ 192881 w 240506"/>
                      <a:gd name="connsiteY25" fmla="*/ 912 h 179506"/>
                      <a:gd name="connsiteX26" fmla="*/ 240506 w 240506"/>
                      <a:gd name="connsiteY26" fmla="*/ 912 h 1795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240506" h="179506">
                        <a:moveTo>
                          <a:pt x="0" y="100924"/>
                        </a:moveTo>
                        <a:cubicBezTo>
                          <a:pt x="794" y="109655"/>
                          <a:pt x="-391" y="118801"/>
                          <a:pt x="2381" y="127118"/>
                        </a:cubicBezTo>
                        <a:cubicBezTo>
                          <a:pt x="3175" y="129499"/>
                          <a:pt x="7565" y="127931"/>
                          <a:pt x="9525" y="129499"/>
                        </a:cubicBezTo>
                        <a:cubicBezTo>
                          <a:pt x="11760" y="131287"/>
                          <a:pt x="12700" y="134262"/>
                          <a:pt x="14288" y="136643"/>
                        </a:cubicBezTo>
                        <a:cubicBezTo>
                          <a:pt x="15875" y="145374"/>
                          <a:pt x="15554" y="154680"/>
                          <a:pt x="19050" y="162837"/>
                        </a:cubicBezTo>
                        <a:cubicBezTo>
                          <a:pt x="20613" y="166485"/>
                          <a:pt x="25129" y="168012"/>
                          <a:pt x="28575" y="169981"/>
                        </a:cubicBezTo>
                        <a:cubicBezTo>
                          <a:pt x="30754" y="171226"/>
                          <a:pt x="33474" y="171240"/>
                          <a:pt x="35719" y="172362"/>
                        </a:cubicBezTo>
                        <a:cubicBezTo>
                          <a:pt x="54194" y="181598"/>
                          <a:pt x="32042" y="173516"/>
                          <a:pt x="50006" y="179506"/>
                        </a:cubicBezTo>
                        <a:cubicBezTo>
                          <a:pt x="54769" y="178712"/>
                          <a:pt x="59975" y="179283"/>
                          <a:pt x="64294" y="177124"/>
                        </a:cubicBezTo>
                        <a:cubicBezTo>
                          <a:pt x="66853" y="175844"/>
                          <a:pt x="67929" y="172611"/>
                          <a:pt x="69056" y="169981"/>
                        </a:cubicBezTo>
                        <a:cubicBezTo>
                          <a:pt x="70345" y="166973"/>
                          <a:pt x="70728" y="163651"/>
                          <a:pt x="71438" y="160456"/>
                        </a:cubicBezTo>
                        <a:cubicBezTo>
                          <a:pt x="72316" y="156505"/>
                          <a:pt x="71466" y="151843"/>
                          <a:pt x="73819" y="148549"/>
                        </a:cubicBezTo>
                        <a:cubicBezTo>
                          <a:pt x="75882" y="145660"/>
                          <a:pt x="80169" y="145374"/>
                          <a:pt x="83344" y="143787"/>
                        </a:cubicBezTo>
                        <a:cubicBezTo>
                          <a:pt x="86519" y="140612"/>
                          <a:pt x="89215" y="136872"/>
                          <a:pt x="92869" y="134262"/>
                        </a:cubicBezTo>
                        <a:cubicBezTo>
                          <a:pt x="94912" y="132803"/>
                          <a:pt x="98974" y="134166"/>
                          <a:pt x="100013" y="131881"/>
                        </a:cubicBezTo>
                        <a:cubicBezTo>
                          <a:pt x="103363" y="124512"/>
                          <a:pt x="102394" y="115805"/>
                          <a:pt x="104775" y="108068"/>
                        </a:cubicBezTo>
                        <a:cubicBezTo>
                          <a:pt x="105372" y="106126"/>
                          <a:pt x="116650" y="91421"/>
                          <a:pt x="116681" y="91399"/>
                        </a:cubicBezTo>
                        <a:cubicBezTo>
                          <a:pt x="119344" y="89497"/>
                          <a:pt x="123031" y="89812"/>
                          <a:pt x="126206" y="89018"/>
                        </a:cubicBezTo>
                        <a:cubicBezTo>
                          <a:pt x="128587" y="81874"/>
                          <a:pt x="126206" y="69968"/>
                          <a:pt x="133350" y="67587"/>
                        </a:cubicBezTo>
                        <a:cubicBezTo>
                          <a:pt x="138869" y="65747"/>
                          <a:pt x="145309" y="63976"/>
                          <a:pt x="150019" y="60443"/>
                        </a:cubicBezTo>
                        <a:cubicBezTo>
                          <a:pt x="153611" y="57749"/>
                          <a:pt x="156135" y="53840"/>
                          <a:pt x="159544" y="50918"/>
                        </a:cubicBezTo>
                        <a:cubicBezTo>
                          <a:pt x="161717" y="49056"/>
                          <a:pt x="164307" y="47743"/>
                          <a:pt x="166688" y="46156"/>
                        </a:cubicBezTo>
                        <a:cubicBezTo>
                          <a:pt x="168275" y="42981"/>
                          <a:pt x="169569" y="39641"/>
                          <a:pt x="171450" y="36631"/>
                        </a:cubicBezTo>
                        <a:cubicBezTo>
                          <a:pt x="173553" y="33265"/>
                          <a:pt x="176819" y="30656"/>
                          <a:pt x="178594" y="27106"/>
                        </a:cubicBezTo>
                        <a:cubicBezTo>
                          <a:pt x="181627" y="21040"/>
                          <a:pt x="182491" y="14010"/>
                          <a:pt x="185738" y="8056"/>
                        </a:cubicBezTo>
                        <a:cubicBezTo>
                          <a:pt x="187350" y="5100"/>
                          <a:pt x="189542" y="1348"/>
                          <a:pt x="192881" y="912"/>
                        </a:cubicBezTo>
                        <a:cubicBezTo>
                          <a:pt x="208623" y="-1141"/>
                          <a:pt x="224631" y="912"/>
                          <a:pt x="240506" y="912"/>
                        </a:cubicBezTo>
                      </a:path>
                    </a:pathLst>
                  </a:cu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  <a:miter lim="800000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0" cap="none" spc="0" normalizeH="0" baseline="0" noProof="1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charset="-122"/>
                      <a:cs typeface="+mn-ea"/>
                      <a:sym typeface="+mn-lt"/>
                    </a:endParaRPr>
                  </a:p>
                </p:txBody>
              </p:sp>
            </p:grpSp>
          </p:grpSp>
          <p:grpSp>
            <p:nvGrpSpPr>
              <p:cNvPr id="9" name="组合 9"/>
              <p:cNvGrpSpPr/>
              <p:nvPr/>
            </p:nvGrpSpPr>
            <p:grpSpPr>
              <a:xfrm>
                <a:off x="3169444" y="402431"/>
                <a:ext cx="2040731" cy="1671638"/>
                <a:chOff x="3169444" y="402431"/>
                <a:chExt cx="2040731" cy="1671638"/>
              </a:xfrm>
            </p:grpSpPr>
            <p:sp>
              <p:nvSpPr>
                <p:cNvPr id="31" name="任意多边形 30"/>
                <p:cNvSpPr/>
                <p:nvPr/>
              </p:nvSpPr>
              <p:spPr>
                <a:xfrm>
                  <a:off x="4737881" y="402105"/>
                  <a:ext cx="441057" cy="316838"/>
                </a:xfrm>
                <a:custGeom>
                  <a:avLst/>
                  <a:gdLst>
                    <a:gd name="connsiteX0" fmla="*/ 426244 w 442535"/>
                    <a:gd name="connsiteY0" fmla="*/ 35719 h 316707"/>
                    <a:gd name="connsiteX1" fmla="*/ 426244 w 442535"/>
                    <a:gd name="connsiteY1" fmla="*/ 35719 h 316707"/>
                    <a:gd name="connsiteX2" fmla="*/ 433388 w 442535"/>
                    <a:gd name="connsiteY2" fmla="*/ 57150 h 316707"/>
                    <a:gd name="connsiteX3" fmla="*/ 438150 w 442535"/>
                    <a:gd name="connsiteY3" fmla="*/ 73819 h 316707"/>
                    <a:gd name="connsiteX4" fmla="*/ 395288 w 442535"/>
                    <a:gd name="connsiteY4" fmla="*/ 80963 h 316707"/>
                    <a:gd name="connsiteX5" fmla="*/ 397669 w 442535"/>
                    <a:gd name="connsiteY5" fmla="*/ 102394 h 316707"/>
                    <a:gd name="connsiteX6" fmla="*/ 404813 w 442535"/>
                    <a:gd name="connsiteY6" fmla="*/ 107157 h 316707"/>
                    <a:gd name="connsiteX7" fmla="*/ 392907 w 442535"/>
                    <a:gd name="connsiteY7" fmla="*/ 128588 h 316707"/>
                    <a:gd name="connsiteX8" fmla="*/ 385763 w 442535"/>
                    <a:gd name="connsiteY8" fmla="*/ 133350 h 316707"/>
                    <a:gd name="connsiteX9" fmla="*/ 385763 w 442535"/>
                    <a:gd name="connsiteY9" fmla="*/ 147638 h 316707"/>
                    <a:gd name="connsiteX10" fmla="*/ 402432 w 442535"/>
                    <a:gd name="connsiteY10" fmla="*/ 161925 h 316707"/>
                    <a:gd name="connsiteX11" fmla="*/ 414338 w 442535"/>
                    <a:gd name="connsiteY11" fmla="*/ 176213 h 316707"/>
                    <a:gd name="connsiteX12" fmla="*/ 400050 w 442535"/>
                    <a:gd name="connsiteY12" fmla="*/ 188119 h 316707"/>
                    <a:gd name="connsiteX13" fmla="*/ 388144 w 442535"/>
                    <a:gd name="connsiteY13" fmla="*/ 192882 h 316707"/>
                    <a:gd name="connsiteX14" fmla="*/ 383382 w 442535"/>
                    <a:gd name="connsiteY14" fmla="*/ 200025 h 316707"/>
                    <a:gd name="connsiteX15" fmla="*/ 376238 w 442535"/>
                    <a:gd name="connsiteY15" fmla="*/ 226219 h 316707"/>
                    <a:gd name="connsiteX16" fmla="*/ 366713 w 442535"/>
                    <a:gd name="connsiteY16" fmla="*/ 221457 h 316707"/>
                    <a:gd name="connsiteX17" fmla="*/ 364332 w 442535"/>
                    <a:gd name="connsiteY17" fmla="*/ 250032 h 316707"/>
                    <a:gd name="connsiteX18" fmla="*/ 357188 w 442535"/>
                    <a:gd name="connsiteY18" fmla="*/ 242888 h 316707"/>
                    <a:gd name="connsiteX19" fmla="*/ 352425 w 442535"/>
                    <a:gd name="connsiteY19" fmla="*/ 288132 h 316707"/>
                    <a:gd name="connsiteX20" fmla="*/ 354807 w 442535"/>
                    <a:gd name="connsiteY20" fmla="*/ 295275 h 316707"/>
                    <a:gd name="connsiteX21" fmla="*/ 357188 w 442535"/>
                    <a:gd name="connsiteY21" fmla="*/ 311944 h 316707"/>
                    <a:gd name="connsiteX22" fmla="*/ 350044 w 442535"/>
                    <a:gd name="connsiteY22" fmla="*/ 316707 h 316707"/>
                    <a:gd name="connsiteX23" fmla="*/ 342900 w 442535"/>
                    <a:gd name="connsiteY23" fmla="*/ 309563 h 316707"/>
                    <a:gd name="connsiteX24" fmla="*/ 340519 w 442535"/>
                    <a:gd name="connsiteY24" fmla="*/ 302419 h 316707"/>
                    <a:gd name="connsiteX25" fmla="*/ 338138 w 442535"/>
                    <a:gd name="connsiteY25" fmla="*/ 280988 h 316707"/>
                    <a:gd name="connsiteX26" fmla="*/ 309563 w 442535"/>
                    <a:gd name="connsiteY26" fmla="*/ 283369 h 316707"/>
                    <a:gd name="connsiteX27" fmla="*/ 304800 w 442535"/>
                    <a:gd name="connsiteY27" fmla="*/ 276225 h 316707"/>
                    <a:gd name="connsiteX28" fmla="*/ 297657 w 442535"/>
                    <a:gd name="connsiteY28" fmla="*/ 273844 h 316707"/>
                    <a:gd name="connsiteX29" fmla="*/ 292894 w 442535"/>
                    <a:gd name="connsiteY29" fmla="*/ 280988 h 316707"/>
                    <a:gd name="connsiteX30" fmla="*/ 283369 w 442535"/>
                    <a:gd name="connsiteY30" fmla="*/ 297657 h 316707"/>
                    <a:gd name="connsiteX31" fmla="*/ 271463 w 442535"/>
                    <a:gd name="connsiteY31" fmla="*/ 288132 h 316707"/>
                    <a:gd name="connsiteX32" fmla="*/ 264319 w 442535"/>
                    <a:gd name="connsiteY32" fmla="*/ 290513 h 316707"/>
                    <a:gd name="connsiteX33" fmla="*/ 247650 w 442535"/>
                    <a:gd name="connsiteY33" fmla="*/ 280988 h 316707"/>
                    <a:gd name="connsiteX34" fmla="*/ 250032 w 442535"/>
                    <a:gd name="connsiteY34" fmla="*/ 271463 h 316707"/>
                    <a:gd name="connsiteX35" fmla="*/ 240507 w 442535"/>
                    <a:gd name="connsiteY35" fmla="*/ 257175 h 316707"/>
                    <a:gd name="connsiteX36" fmla="*/ 238125 w 442535"/>
                    <a:gd name="connsiteY36" fmla="*/ 247650 h 316707"/>
                    <a:gd name="connsiteX37" fmla="*/ 228600 w 442535"/>
                    <a:gd name="connsiteY37" fmla="*/ 254794 h 316707"/>
                    <a:gd name="connsiteX38" fmla="*/ 223838 w 442535"/>
                    <a:gd name="connsiteY38" fmla="*/ 290513 h 316707"/>
                    <a:gd name="connsiteX39" fmla="*/ 195263 w 442535"/>
                    <a:gd name="connsiteY39" fmla="*/ 288132 h 316707"/>
                    <a:gd name="connsiteX40" fmla="*/ 185738 w 442535"/>
                    <a:gd name="connsiteY40" fmla="*/ 271463 h 316707"/>
                    <a:gd name="connsiteX41" fmla="*/ 176213 w 442535"/>
                    <a:gd name="connsiteY41" fmla="*/ 269082 h 316707"/>
                    <a:gd name="connsiteX42" fmla="*/ 173832 w 442535"/>
                    <a:gd name="connsiteY42" fmla="*/ 259557 h 316707"/>
                    <a:gd name="connsiteX43" fmla="*/ 159544 w 442535"/>
                    <a:gd name="connsiteY43" fmla="*/ 264319 h 316707"/>
                    <a:gd name="connsiteX44" fmla="*/ 150019 w 442535"/>
                    <a:gd name="connsiteY44" fmla="*/ 280988 h 316707"/>
                    <a:gd name="connsiteX45" fmla="*/ 157163 w 442535"/>
                    <a:gd name="connsiteY45" fmla="*/ 288132 h 316707"/>
                    <a:gd name="connsiteX46" fmla="*/ 154782 w 442535"/>
                    <a:gd name="connsiteY46" fmla="*/ 297657 h 316707"/>
                    <a:gd name="connsiteX47" fmla="*/ 145257 w 442535"/>
                    <a:gd name="connsiteY47" fmla="*/ 300038 h 316707"/>
                    <a:gd name="connsiteX48" fmla="*/ 138113 w 442535"/>
                    <a:gd name="connsiteY48" fmla="*/ 304800 h 316707"/>
                    <a:gd name="connsiteX49" fmla="*/ 140494 w 442535"/>
                    <a:gd name="connsiteY49" fmla="*/ 295275 h 316707"/>
                    <a:gd name="connsiteX50" fmla="*/ 126207 w 442535"/>
                    <a:gd name="connsiteY50" fmla="*/ 283369 h 316707"/>
                    <a:gd name="connsiteX51" fmla="*/ 119063 w 442535"/>
                    <a:gd name="connsiteY51" fmla="*/ 290513 h 316707"/>
                    <a:gd name="connsiteX52" fmla="*/ 111919 w 442535"/>
                    <a:gd name="connsiteY52" fmla="*/ 292894 h 316707"/>
                    <a:gd name="connsiteX53" fmla="*/ 102394 w 442535"/>
                    <a:gd name="connsiteY53" fmla="*/ 302419 h 316707"/>
                    <a:gd name="connsiteX54" fmla="*/ 92869 w 442535"/>
                    <a:gd name="connsiteY54" fmla="*/ 300038 h 316707"/>
                    <a:gd name="connsiteX55" fmla="*/ 83344 w 442535"/>
                    <a:gd name="connsiteY55" fmla="*/ 295275 h 316707"/>
                    <a:gd name="connsiteX56" fmla="*/ 71438 w 442535"/>
                    <a:gd name="connsiteY56" fmla="*/ 302419 h 316707"/>
                    <a:gd name="connsiteX57" fmla="*/ 57150 w 442535"/>
                    <a:gd name="connsiteY57" fmla="*/ 316707 h 316707"/>
                    <a:gd name="connsiteX58" fmla="*/ 50007 w 442535"/>
                    <a:gd name="connsiteY58" fmla="*/ 297657 h 316707"/>
                    <a:gd name="connsiteX59" fmla="*/ 45244 w 442535"/>
                    <a:gd name="connsiteY59" fmla="*/ 290513 h 316707"/>
                    <a:gd name="connsiteX60" fmla="*/ 38100 w 442535"/>
                    <a:gd name="connsiteY60" fmla="*/ 276225 h 316707"/>
                    <a:gd name="connsiteX61" fmla="*/ 23813 w 442535"/>
                    <a:gd name="connsiteY61" fmla="*/ 264319 h 316707"/>
                    <a:gd name="connsiteX62" fmla="*/ 19050 w 442535"/>
                    <a:gd name="connsiteY62" fmla="*/ 257175 h 316707"/>
                    <a:gd name="connsiteX63" fmla="*/ 16669 w 442535"/>
                    <a:gd name="connsiteY63" fmla="*/ 247650 h 316707"/>
                    <a:gd name="connsiteX64" fmla="*/ 7144 w 442535"/>
                    <a:gd name="connsiteY64" fmla="*/ 245269 h 316707"/>
                    <a:gd name="connsiteX65" fmla="*/ 0 w 442535"/>
                    <a:gd name="connsiteY65" fmla="*/ 242888 h 316707"/>
                    <a:gd name="connsiteX66" fmla="*/ 4763 w 442535"/>
                    <a:gd name="connsiteY66" fmla="*/ 235744 h 316707"/>
                    <a:gd name="connsiteX67" fmla="*/ 14288 w 442535"/>
                    <a:gd name="connsiteY67" fmla="*/ 233363 h 316707"/>
                    <a:gd name="connsiteX68" fmla="*/ 16669 w 442535"/>
                    <a:gd name="connsiteY68" fmla="*/ 219075 h 316707"/>
                    <a:gd name="connsiteX69" fmla="*/ 33338 w 442535"/>
                    <a:gd name="connsiteY69" fmla="*/ 211932 h 316707"/>
                    <a:gd name="connsiteX70" fmla="*/ 73819 w 442535"/>
                    <a:gd name="connsiteY70" fmla="*/ 219075 h 316707"/>
                    <a:gd name="connsiteX71" fmla="*/ 88107 w 442535"/>
                    <a:gd name="connsiteY71" fmla="*/ 230982 h 316707"/>
                    <a:gd name="connsiteX72" fmla="*/ 111919 w 442535"/>
                    <a:gd name="connsiteY72" fmla="*/ 238125 h 316707"/>
                    <a:gd name="connsiteX73" fmla="*/ 128588 w 442535"/>
                    <a:gd name="connsiteY73" fmla="*/ 235744 h 316707"/>
                    <a:gd name="connsiteX74" fmla="*/ 126207 w 442535"/>
                    <a:gd name="connsiteY74" fmla="*/ 226219 h 316707"/>
                    <a:gd name="connsiteX75" fmla="*/ 116682 w 442535"/>
                    <a:gd name="connsiteY75" fmla="*/ 211932 h 316707"/>
                    <a:gd name="connsiteX76" fmla="*/ 135732 w 442535"/>
                    <a:gd name="connsiteY76" fmla="*/ 200025 h 316707"/>
                    <a:gd name="connsiteX77" fmla="*/ 145257 w 442535"/>
                    <a:gd name="connsiteY77" fmla="*/ 180975 h 316707"/>
                    <a:gd name="connsiteX78" fmla="*/ 152400 w 442535"/>
                    <a:gd name="connsiteY78" fmla="*/ 178594 h 316707"/>
                    <a:gd name="connsiteX79" fmla="*/ 171450 w 442535"/>
                    <a:gd name="connsiteY79" fmla="*/ 195263 h 316707"/>
                    <a:gd name="connsiteX80" fmla="*/ 176213 w 442535"/>
                    <a:gd name="connsiteY80" fmla="*/ 202407 h 316707"/>
                    <a:gd name="connsiteX81" fmla="*/ 173832 w 442535"/>
                    <a:gd name="connsiteY81" fmla="*/ 235744 h 316707"/>
                    <a:gd name="connsiteX82" fmla="*/ 180975 w 442535"/>
                    <a:gd name="connsiteY82" fmla="*/ 240507 h 316707"/>
                    <a:gd name="connsiteX83" fmla="*/ 214313 w 442535"/>
                    <a:gd name="connsiteY83" fmla="*/ 245269 h 316707"/>
                    <a:gd name="connsiteX84" fmla="*/ 221457 w 442535"/>
                    <a:gd name="connsiteY84" fmla="*/ 240507 h 316707"/>
                    <a:gd name="connsiteX85" fmla="*/ 238125 w 442535"/>
                    <a:gd name="connsiteY85" fmla="*/ 238125 h 316707"/>
                    <a:gd name="connsiteX86" fmla="*/ 245269 w 442535"/>
                    <a:gd name="connsiteY86" fmla="*/ 235744 h 316707"/>
                    <a:gd name="connsiteX87" fmla="*/ 280988 w 442535"/>
                    <a:gd name="connsiteY87" fmla="*/ 240507 h 316707"/>
                    <a:gd name="connsiteX88" fmla="*/ 288132 w 442535"/>
                    <a:gd name="connsiteY88" fmla="*/ 242888 h 316707"/>
                    <a:gd name="connsiteX89" fmla="*/ 304800 w 442535"/>
                    <a:gd name="connsiteY89" fmla="*/ 230982 h 316707"/>
                    <a:gd name="connsiteX90" fmla="*/ 311944 w 442535"/>
                    <a:gd name="connsiteY90" fmla="*/ 228600 h 316707"/>
                    <a:gd name="connsiteX91" fmla="*/ 335757 w 442535"/>
                    <a:gd name="connsiteY91" fmla="*/ 221457 h 316707"/>
                    <a:gd name="connsiteX92" fmla="*/ 361950 w 442535"/>
                    <a:gd name="connsiteY92" fmla="*/ 200025 h 316707"/>
                    <a:gd name="connsiteX93" fmla="*/ 366713 w 442535"/>
                    <a:gd name="connsiteY93" fmla="*/ 188119 h 316707"/>
                    <a:gd name="connsiteX94" fmla="*/ 359569 w 442535"/>
                    <a:gd name="connsiteY94" fmla="*/ 157163 h 316707"/>
                    <a:gd name="connsiteX95" fmla="*/ 361950 w 442535"/>
                    <a:gd name="connsiteY95" fmla="*/ 142875 h 316707"/>
                    <a:gd name="connsiteX96" fmla="*/ 369094 w 442535"/>
                    <a:gd name="connsiteY96" fmla="*/ 135732 h 316707"/>
                    <a:gd name="connsiteX97" fmla="*/ 376238 w 442535"/>
                    <a:gd name="connsiteY97" fmla="*/ 119063 h 316707"/>
                    <a:gd name="connsiteX98" fmla="*/ 369094 w 442535"/>
                    <a:gd name="connsiteY98" fmla="*/ 104775 h 316707"/>
                    <a:gd name="connsiteX99" fmla="*/ 359569 w 442535"/>
                    <a:gd name="connsiteY99" fmla="*/ 109538 h 316707"/>
                    <a:gd name="connsiteX100" fmla="*/ 352425 w 442535"/>
                    <a:gd name="connsiteY100" fmla="*/ 119063 h 316707"/>
                    <a:gd name="connsiteX101" fmla="*/ 350044 w 442535"/>
                    <a:gd name="connsiteY101" fmla="*/ 128588 h 316707"/>
                    <a:gd name="connsiteX102" fmla="*/ 342900 w 442535"/>
                    <a:gd name="connsiteY102" fmla="*/ 130969 h 316707"/>
                    <a:gd name="connsiteX103" fmla="*/ 328613 w 442535"/>
                    <a:gd name="connsiteY103" fmla="*/ 133350 h 316707"/>
                    <a:gd name="connsiteX104" fmla="*/ 319088 w 442535"/>
                    <a:gd name="connsiteY104" fmla="*/ 145257 h 316707"/>
                    <a:gd name="connsiteX105" fmla="*/ 307182 w 442535"/>
                    <a:gd name="connsiteY105" fmla="*/ 169069 h 316707"/>
                    <a:gd name="connsiteX106" fmla="*/ 304800 w 442535"/>
                    <a:gd name="connsiteY106" fmla="*/ 188119 h 316707"/>
                    <a:gd name="connsiteX107" fmla="*/ 302419 w 442535"/>
                    <a:gd name="connsiteY107" fmla="*/ 180975 h 316707"/>
                    <a:gd name="connsiteX108" fmla="*/ 304800 w 442535"/>
                    <a:gd name="connsiteY108" fmla="*/ 154782 h 316707"/>
                    <a:gd name="connsiteX109" fmla="*/ 311944 w 442535"/>
                    <a:gd name="connsiteY109" fmla="*/ 150019 h 316707"/>
                    <a:gd name="connsiteX110" fmla="*/ 309563 w 442535"/>
                    <a:gd name="connsiteY110" fmla="*/ 133350 h 316707"/>
                    <a:gd name="connsiteX111" fmla="*/ 304800 w 442535"/>
                    <a:gd name="connsiteY111" fmla="*/ 121444 h 316707"/>
                    <a:gd name="connsiteX112" fmla="*/ 309563 w 442535"/>
                    <a:gd name="connsiteY112" fmla="*/ 114300 h 316707"/>
                    <a:gd name="connsiteX113" fmla="*/ 302419 w 442535"/>
                    <a:gd name="connsiteY113" fmla="*/ 97632 h 316707"/>
                    <a:gd name="connsiteX114" fmla="*/ 304800 w 442535"/>
                    <a:gd name="connsiteY114" fmla="*/ 90488 h 316707"/>
                    <a:gd name="connsiteX115" fmla="*/ 302419 w 442535"/>
                    <a:gd name="connsiteY115" fmla="*/ 80963 h 316707"/>
                    <a:gd name="connsiteX116" fmla="*/ 307182 w 442535"/>
                    <a:gd name="connsiteY116" fmla="*/ 71438 h 316707"/>
                    <a:gd name="connsiteX117" fmla="*/ 314325 w 442535"/>
                    <a:gd name="connsiteY117" fmla="*/ 52388 h 316707"/>
                    <a:gd name="connsiteX118" fmla="*/ 323850 w 442535"/>
                    <a:gd name="connsiteY118" fmla="*/ 47625 h 316707"/>
                    <a:gd name="connsiteX119" fmla="*/ 316707 w 442535"/>
                    <a:gd name="connsiteY119" fmla="*/ 26194 h 316707"/>
                    <a:gd name="connsiteX120" fmla="*/ 309563 w 442535"/>
                    <a:gd name="connsiteY120" fmla="*/ 23813 h 316707"/>
                    <a:gd name="connsiteX121" fmla="*/ 307182 w 442535"/>
                    <a:gd name="connsiteY121" fmla="*/ 16669 h 316707"/>
                    <a:gd name="connsiteX122" fmla="*/ 300038 w 442535"/>
                    <a:gd name="connsiteY122" fmla="*/ 11907 h 316707"/>
                    <a:gd name="connsiteX123" fmla="*/ 302419 w 442535"/>
                    <a:gd name="connsiteY123" fmla="*/ 0 h 316707"/>
                    <a:gd name="connsiteX124" fmla="*/ 319088 w 442535"/>
                    <a:gd name="connsiteY124" fmla="*/ 9525 h 316707"/>
                    <a:gd name="connsiteX125" fmla="*/ 326232 w 442535"/>
                    <a:gd name="connsiteY125" fmla="*/ 11907 h 316707"/>
                    <a:gd name="connsiteX126" fmla="*/ 333375 w 442535"/>
                    <a:gd name="connsiteY126" fmla="*/ 16669 h 316707"/>
                    <a:gd name="connsiteX127" fmla="*/ 342900 w 442535"/>
                    <a:gd name="connsiteY127" fmla="*/ 21432 h 316707"/>
                    <a:gd name="connsiteX128" fmla="*/ 347663 w 442535"/>
                    <a:gd name="connsiteY128" fmla="*/ 28575 h 316707"/>
                    <a:gd name="connsiteX129" fmla="*/ 364332 w 442535"/>
                    <a:gd name="connsiteY129" fmla="*/ 35719 h 316707"/>
                    <a:gd name="connsiteX130" fmla="*/ 373857 w 442535"/>
                    <a:gd name="connsiteY130" fmla="*/ 52388 h 316707"/>
                    <a:gd name="connsiteX131" fmla="*/ 378619 w 442535"/>
                    <a:gd name="connsiteY131" fmla="*/ 59532 h 316707"/>
                    <a:gd name="connsiteX132" fmla="*/ 400050 w 442535"/>
                    <a:gd name="connsiteY132" fmla="*/ 57150 h 316707"/>
                    <a:gd name="connsiteX133" fmla="*/ 402432 w 442535"/>
                    <a:gd name="connsiteY133" fmla="*/ 40482 h 316707"/>
                    <a:gd name="connsiteX134" fmla="*/ 414338 w 442535"/>
                    <a:gd name="connsiteY134" fmla="*/ 30957 h 316707"/>
                    <a:gd name="connsiteX135" fmla="*/ 421482 w 442535"/>
                    <a:gd name="connsiteY135" fmla="*/ 26194 h 316707"/>
                    <a:gd name="connsiteX136" fmla="*/ 426244 w 442535"/>
                    <a:gd name="connsiteY136" fmla="*/ 35719 h 316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</a:cxnLst>
                  <a:rect l="l" t="t" r="r" b="b"/>
                  <a:pathLst>
                    <a:path w="442535" h="316707">
                      <a:moveTo>
                        <a:pt x="426244" y="35719"/>
                      </a:moveTo>
                      <a:lnTo>
                        <a:pt x="426244" y="35719"/>
                      </a:lnTo>
                      <a:cubicBezTo>
                        <a:pt x="428625" y="42863"/>
                        <a:pt x="430020" y="50415"/>
                        <a:pt x="433388" y="57150"/>
                      </a:cubicBezTo>
                      <a:cubicBezTo>
                        <a:pt x="433807" y="57988"/>
                        <a:pt x="450133" y="69404"/>
                        <a:pt x="438150" y="73819"/>
                      </a:cubicBezTo>
                      <a:cubicBezTo>
                        <a:pt x="424559" y="78826"/>
                        <a:pt x="409575" y="78582"/>
                        <a:pt x="395288" y="80963"/>
                      </a:cubicBezTo>
                      <a:cubicBezTo>
                        <a:pt x="396082" y="88107"/>
                        <a:pt x="395213" y="95639"/>
                        <a:pt x="397669" y="102394"/>
                      </a:cubicBezTo>
                      <a:cubicBezTo>
                        <a:pt x="398647" y="105084"/>
                        <a:pt x="404252" y="104351"/>
                        <a:pt x="404813" y="107157"/>
                      </a:cubicBezTo>
                      <a:cubicBezTo>
                        <a:pt x="408928" y="127729"/>
                        <a:pt x="405111" y="125537"/>
                        <a:pt x="392907" y="128588"/>
                      </a:cubicBezTo>
                      <a:cubicBezTo>
                        <a:pt x="390526" y="130175"/>
                        <a:pt x="387551" y="131115"/>
                        <a:pt x="385763" y="133350"/>
                      </a:cubicBezTo>
                      <a:cubicBezTo>
                        <a:pt x="382300" y="137679"/>
                        <a:pt x="382877" y="143309"/>
                        <a:pt x="385763" y="147638"/>
                      </a:cubicBezTo>
                      <a:cubicBezTo>
                        <a:pt x="389703" y="153549"/>
                        <a:pt x="397295" y="157522"/>
                        <a:pt x="402432" y="161925"/>
                      </a:cubicBezTo>
                      <a:cubicBezTo>
                        <a:pt x="409559" y="168034"/>
                        <a:pt x="409440" y="168867"/>
                        <a:pt x="414338" y="176213"/>
                      </a:cubicBezTo>
                      <a:cubicBezTo>
                        <a:pt x="409070" y="181481"/>
                        <a:pt x="406683" y="184803"/>
                        <a:pt x="400050" y="188119"/>
                      </a:cubicBezTo>
                      <a:cubicBezTo>
                        <a:pt x="396227" y="190031"/>
                        <a:pt x="392113" y="191294"/>
                        <a:pt x="388144" y="192882"/>
                      </a:cubicBezTo>
                      <a:cubicBezTo>
                        <a:pt x="386557" y="195263"/>
                        <a:pt x="384344" y="197330"/>
                        <a:pt x="383382" y="200025"/>
                      </a:cubicBezTo>
                      <a:cubicBezTo>
                        <a:pt x="380338" y="208548"/>
                        <a:pt x="381794" y="219075"/>
                        <a:pt x="376238" y="226219"/>
                      </a:cubicBezTo>
                      <a:cubicBezTo>
                        <a:pt x="374059" y="229021"/>
                        <a:pt x="369888" y="223044"/>
                        <a:pt x="366713" y="221457"/>
                      </a:cubicBezTo>
                      <a:cubicBezTo>
                        <a:pt x="365919" y="230982"/>
                        <a:pt x="368214" y="241298"/>
                        <a:pt x="364332" y="250032"/>
                      </a:cubicBezTo>
                      <a:cubicBezTo>
                        <a:pt x="362964" y="253109"/>
                        <a:pt x="358193" y="239674"/>
                        <a:pt x="357188" y="242888"/>
                      </a:cubicBezTo>
                      <a:cubicBezTo>
                        <a:pt x="352664" y="257362"/>
                        <a:pt x="354013" y="273051"/>
                        <a:pt x="352425" y="288132"/>
                      </a:cubicBezTo>
                      <a:cubicBezTo>
                        <a:pt x="353219" y="290513"/>
                        <a:pt x="353684" y="293030"/>
                        <a:pt x="354807" y="295275"/>
                      </a:cubicBezTo>
                      <a:cubicBezTo>
                        <a:pt x="358524" y="302709"/>
                        <a:pt x="363534" y="302425"/>
                        <a:pt x="357188" y="311944"/>
                      </a:cubicBezTo>
                      <a:cubicBezTo>
                        <a:pt x="355600" y="314325"/>
                        <a:pt x="352425" y="315119"/>
                        <a:pt x="350044" y="316707"/>
                      </a:cubicBezTo>
                      <a:cubicBezTo>
                        <a:pt x="347663" y="314326"/>
                        <a:pt x="344768" y="312365"/>
                        <a:pt x="342900" y="309563"/>
                      </a:cubicBezTo>
                      <a:cubicBezTo>
                        <a:pt x="341508" y="307474"/>
                        <a:pt x="340932" y="304895"/>
                        <a:pt x="340519" y="302419"/>
                      </a:cubicBezTo>
                      <a:cubicBezTo>
                        <a:pt x="339337" y="295329"/>
                        <a:pt x="338932" y="288132"/>
                        <a:pt x="338138" y="280988"/>
                      </a:cubicBezTo>
                      <a:cubicBezTo>
                        <a:pt x="326715" y="286699"/>
                        <a:pt x="325238" y="289639"/>
                        <a:pt x="309563" y="283369"/>
                      </a:cubicBezTo>
                      <a:cubicBezTo>
                        <a:pt x="306906" y="282306"/>
                        <a:pt x="307035" y="278013"/>
                        <a:pt x="304800" y="276225"/>
                      </a:cubicBezTo>
                      <a:cubicBezTo>
                        <a:pt x="302840" y="274657"/>
                        <a:pt x="300038" y="274638"/>
                        <a:pt x="297657" y="273844"/>
                      </a:cubicBezTo>
                      <a:cubicBezTo>
                        <a:pt x="296069" y="276225"/>
                        <a:pt x="293588" y="278211"/>
                        <a:pt x="292894" y="280988"/>
                      </a:cubicBezTo>
                      <a:cubicBezTo>
                        <a:pt x="287307" y="303337"/>
                        <a:pt x="297645" y="307173"/>
                        <a:pt x="283369" y="297657"/>
                      </a:cubicBezTo>
                      <a:cubicBezTo>
                        <a:pt x="279712" y="292171"/>
                        <a:pt x="279132" y="288132"/>
                        <a:pt x="271463" y="288132"/>
                      </a:cubicBezTo>
                      <a:cubicBezTo>
                        <a:pt x="268953" y="288132"/>
                        <a:pt x="266700" y="289719"/>
                        <a:pt x="264319" y="290513"/>
                      </a:cubicBezTo>
                      <a:cubicBezTo>
                        <a:pt x="258597" y="289083"/>
                        <a:pt x="249832" y="288627"/>
                        <a:pt x="247650" y="280988"/>
                      </a:cubicBezTo>
                      <a:cubicBezTo>
                        <a:pt x="246751" y="277841"/>
                        <a:pt x="249238" y="274638"/>
                        <a:pt x="250032" y="271463"/>
                      </a:cubicBezTo>
                      <a:cubicBezTo>
                        <a:pt x="242594" y="249156"/>
                        <a:pt x="254778" y="282150"/>
                        <a:pt x="240507" y="257175"/>
                      </a:cubicBezTo>
                      <a:cubicBezTo>
                        <a:pt x="238883" y="254333"/>
                        <a:pt x="238919" y="250825"/>
                        <a:pt x="238125" y="247650"/>
                      </a:cubicBezTo>
                      <a:cubicBezTo>
                        <a:pt x="234950" y="250031"/>
                        <a:pt x="229378" y="250902"/>
                        <a:pt x="228600" y="254794"/>
                      </a:cubicBezTo>
                      <a:cubicBezTo>
                        <a:pt x="219953" y="298034"/>
                        <a:pt x="241725" y="272626"/>
                        <a:pt x="223838" y="290513"/>
                      </a:cubicBezTo>
                      <a:cubicBezTo>
                        <a:pt x="214313" y="289719"/>
                        <a:pt x="204453" y="290758"/>
                        <a:pt x="195263" y="288132"/>
                      </a:cubicBezTo>
                      <a:cubicBezTo>
                        <a:pt x="193077" y="287507"/>
                        <a:pt x="186141" y="271799"/>
                        <a:pt x="185738" y="271463"/>
                      </a:cubicBezTo>
                      <a:cubicBezTo>
                        <a:pt x="183224" y="269368"/>
                        <a:pt x="179388" y="269876"/>
                        <a:pt x="176213" y="269082"/>
                      </a:cubicBezTo>
                      <a:cubicBezTo>
                        <a:pt x="175419" y="265907"/>
                        <a:pt x="176979" y="260456"/>
                        <a:pt x="173832" y="259557"/>
                      </a:cubicBezTo>
                      <a:cubicBezTo>
                        <a:pt x="169005" y="258178"/>
                        <a:pt x="159544" y="264319"/>
                        <a:pt x="159544" y="264319"/>
                      </a:cubicBezTo>
                      <a:cubicBezTo>
                        <a:pt x="155571" y="268292"/>
                        <a:pt x="147887" y="273526"/>
                        <a:pt x="150019" y="280988"/>
                      </a:cubicBezTo>
                      <a:cubicBezTo>
                        <a:pt x="150944" y="284226"/>
                        <a:pt x="154782" y="285751"/>
                        <a:pt x="157163" y="288132"/>
                      </a:cubicBezTo>
                      <a:cubicBezTo>
                        <a:pt x="156369" y="291307"/>
                        <a:pt x="157096" y="295343"/>
                        <a:pt x="154782" y="297657"/>
                      </a:cubicBezTo>
                      <a:cubicBezTo>
                        <a:pt x="152468" y="299971"/>
                        <a:pt x="148265" y="298749"/>
                        <a:pt x="145257" y="300038"/>
                      </a:cubicBezTo>
                      <a:cubicBezTo>
                        <a:pt x="142626" y="301165"/>
                        <a:pt x="140494" y="303213"/>
                        <a:pt x="138113" y="304800"/>
                      </a:cubicBezTo>
                      <a:cubicBezTo>
                        <a:pt x="138907" y="301625"/>
                        <a:pt x="141393" y="298422"/>
                        <a:pt x="140494" y="295275"/>
                      </a:cubicBezTo>
                      <a:cubicBezTo>
                        <a:pt x="139416" y="291503"/>
                        <a:pt x="129277" y="285416"/>
                        <a:pt x="126207" y="283369"/>
                      </a:cubicBezTo>
                      <a:cubicBezTo>
                        <a:pt x="123826" y="285750"/>
                        <a:pt x="121865" y="288645"/>
                        <a:pt x="119063" y="290513"/>
                      </a:cubicBezTo>
                      <a:cubicBezTo>
                        <a:pt x="116974" y="291905"/>
                        <a:pt x="113694" y="291119"/>
                        <a:pt x="111919" y="292894"/>
                      </a:cubicBezTo>
                      <a:cubicBezTo>
                        <a:pt x="99219" y="305594"/>
                        <a:pt x="121445" y="296070"/>
                        <a:pt x="102394" y="302419"/>
                      </a:cubicBezTo>
                      <a:cubicBezTo>
                        <a:pt x="99219" y="301625"/>
                        <a:pt x="95933" y="301187"/>
                        <a:pt x="92869" y="300038"/>
                      </a:cubicBezTo>
                      <a:cubicBezTo>
                        <a:pt x="89545" y="298792"/>
                        <a:pt x="86872" y="294883"/>
                        <a:pt x="83344" y="295275"/>
                      </a:cubicBezTo>
                      <a:cubicBezTo>
                        <a:pt x="78744" y="295786"/>
                        <a:pt x="75289" y="299852"/>
                        <a:pt x="71438" y="302419"/>
                      </a:cubicBezTo>
                      <a:cubicBezTo>
                        <a:pt x="60805" y="309508"/>
                        <a:pt x="63263" y="307539"/>
                        <a:pt x="57150" y="316707"/>
                      </a:cubicBezTo>
                      <a:cubicBezTo>
                        <a:pt x="55089" y="310525"/>
                        <a:pt x="52854" y="303351"/>
                        <a:pt x="50007" y="297657"/>
                      </a:cubicBezTo>
                      <a:cubicBezTo>
                        <a:pt x="48727" y="295097"/>
                        <a:pt x="46634" y="293015"/>
                        <a:pt x="45244" y="290513"/>
                      </a:cubicBezTo>
                      <a:cubicBezTo>
                        <a:pt x="42658" y="285858"/>
                        <a:pt x="41054" y="280656"/>
                        <a:pt x="38100" y="276225"/>
                      </a:cubicBezTo>
                      <a:cubicBezTo>
                        <a:pt x="34434" y="270725"/>
                        <a:pt x="29083" y="267833"/>
                        <a:pt x="23813" y="264319"/>
                      </a:cubicBezTo>
                      <a:cubicBezTo>
                        <a:pt x="22225" y="261938"/>
                        <a:pt x="20177" y="259806"/>
                        <a:pt x="19050" y="257175"/>
                      </a:cubicBezTo>
                      <a:cubicBezTo>
                        <a:pt x="17761" y="254167"/>
                        <a:pt x="18983" y="249964"/>
                        <a:pt x="16669" y="247650"/>
                      </a:cubicBezTo>
                      <a:cubicBezTo>
                        <a:pt x="14355" y="245336"/>
                        <a:pt x="10291" y="246168"/>
                        <a:pt x="7144" y="245269"/>
                      </a:cubicBezTo>
                      <a:cubicBezTo>
                        <a:pt x="4730" y="244579"/>
                        <a:pt x="2381" y="243682"/>
                        <a:pt x="0" y="242888"/>
                      </a:cubicBezTo>
                      <a:cubicBezTo>
                        <a:pt x="1588" y="240507"/>
                        <a:pt x="2382" y="237332"/>
                        <a:pt x="4763" y="235744"/>
                      </a:cubicBezTo>
                      <a:cubicBezTo>
                        <a:pt x="7486" y="233929"/>
                        <a:pt x="12386" y="236026"/>
                        <a:pt x="14288" y="233363"/>
                      </a:cubicBezTo>
                      <a:cubicBezTo>
                        <a:pt x="17094" y="229434"/>
                        <a:pt x="14110" y="223169"/>
                        <a:pt x="16669" y="219075"/>
                      </a:cubicBezTo>
                      <a:cubicBezTo>
                        <a:pt x="18218" y="216597"/>
                        <a:pt x="30054" y="213026"/>
                        <a:pt x="33338" y="211932"/>
                      </a:cubicBezTo>
                      <a:cubicBezTo>
                        <a:pt x="50098" y="213608"/>
                        <a:pt x="58754" y="213049"/>
                        <a:pt x="73819" y="219075"/>
                      </a:cubicBezTo>
                      <a:cubicBezTo>
                        <a:pt x="88972" y="225136"/>
                        <a:pt x="72812" y="222485"/>
                        <a:pt x="88107" y="230982"/>
                      </a:cubicBezTo>
                      <a:cubicBezTo>
                        <a:pt x="92850" y="233617"/>
                        <a:pt x="105770" y="236588"/>
                        <a:pt x="111919" y="238125"/>
                      </a:cubicBezTo>
                      <a:cubicBezTo>
                        <a:pt x="117475" y="237331"/>
                        <a:pt x="124276" y="239337"/>
                        <a:pt x="128588" y="235744"/>
                      </a:cubicBezTo>
                      <a:cubicBezTo>
                        <a:pt x="131102" y="233649"/>
                        <a:pt x="127671" y="229146"/>
                        <a:pt x="126207" y="226219"/>
                      </a:cubicBezTo>
                      <a:cubicBezTo>
                        <a:pt x="123647" y="221100"/>
                        <a:pt x="116682" y="211932"/>
                        <a:pt x="116682" y="211932"/>
                      </a:cubicBezTo>
                      <a:cubicBezTo>
                        <a:pt x="133802" y="189103"/>
                        <a:pt x="112234" y="213452"/>
                        <a:pt x="135732" y="200025"/>
                      </a:cubicBezTo>
                      <a:cubicBezTo>
                        <a:pt x="140392" y="197362"/>
                        <a:pt x="143125" y="183533"/>
                        <a:pt x="145257" y="180975"/>
                      </a:cubicBezTo>
                      <a:cubicBezTo>
                        <a:pt x="146864" y="179047"/>
                        <a:pt x="150019" y="179388"/>
                        <a:pt x="152400" y="178594"/>
                      </a:cubicBezTo>
                      <a:cubicBezTo>
                        <a:pt x="163740" y="195605"/>
                        <a:pt x="156372" y="191494"/>
                        <a:pt x="171450" y="195263"/>
                      </a:cubicBezTo>
                      <a:cubicBezTo>
                        <a:pt x="173038" y="197644"/>
                        <a:pt x="176213" y="199545"/>
                        <a:pt x="176213" y="202407"/>
                      </a:cubicBezTo>
                      <a:cubicBezTo>
                        <a:pt x="176213" y="210679"/>
                        <a:pt x="167301" y="225947"/>
                        <a:pt x="173832" y="235744"/>
                      </a:cubicBezTo>
                      <a:cubicBezTo>
                        <a:pt x="175419" y="238125"/>
                        <a:pt x="178594" y="238919"/>
                        <a:pt x="180975" y="240507"/>
                      </a:cubicBezTo>
                      <a:cubicBezTo>
                        <a:pt x="186349" y="256623"/>
                        <a:pt x="182016" y="251324"/>
                        <a:pt x="214313" y="245269"/>
                      </a:cubicBezTo>
                      <a:cubicBezTo>
                        <a:pt x="217126" y="244742"/>
                        <a:pt x="218716" y="241329"/>
                        <a:pt x="221457" y="240507"/>
                      </a:cubicBezTo>
                      <a:cubicBezTo>
                        <a:pt x="226833" y="238894"/>
                        <a:pt x="232569" y="238919"/>
                        <a:pt x="238125" y="238125"/>
                      </a:cubicBezTo>
                      <a:cubicBezTo>
                        <a:pt x="240506" y="237331"/>
                        <a:pt x="242759" y="235744"/>
                        <a:pt x="245269" y="235744"/>
                      </a:cubicBezTo>
                      <a:cubicBezTo>
                        <a:pt x="259325" y="235744"/>
                        <a:pt x="268705" y="236997"/>
                        <a:pt x="280988" y="240507"/>
                      </a:cubicBezTo>
                      <a:cubicBezTo>
                        <a:pt x="283402" y="241197"/>
                        <a:pt x="285751" y="242094"/>
                        <a:pt x="288132" y="242888"/>
                      </a:cubicBezTo>
                      <a:cubicBezTo>
                        <a:pt x="318949" y="237752"/>
                        <a:pt x="292232" y="246694"/>
                        <a:pt x="304800" y="230982"/>
                      </a:cubicBezTo>
                      <a:cubicBezTo>
                        <a:pt x="306368" y="229022"/>
                        <a:pt x="309699" y="229723"/>
                        <a:pt x="311944" y="228600"/>
                      </a:cubicBezTo>
                      <a:cubicBezTo>
                        <a:pt x="329268" y="219938"/>
                        <a:pt x="305449" y="225786"/>
                        <a:pt x="335757" y="221457"/>
                      </a:cubicBezTo>
                      <a:cubicBezTo>
                        <a:pt x="354935" y="202278"/>
                        <a:pt x="345397" y="208302"/>
                        <a:pt x="361950" y="200025"/>
                      </a:cubicBezTo>
                      <a:cubicBezTo>
                        <a:pt x="363538" y="196056"/>
                        <a:pt x="366408" y="192383"/>
                        <a:pt x="366713" y="188119"/>
                      </a:cubicBezTo>
                      <a:cubicBezTo>
                        <a:pt x="367927" y="171132"/>
                        <a:pt x="365578" y="169179"/>
                        <a:pt x="359569" y="157163"/>
                      </a:cubicBezTo>
                      <a:cubicBezTo>
                        <a:pt x="360363" y="152400"/>
                        <a:pt x="359989" y="147287"/>
                        <a:pt x="361950" y="142875"/>
                      </a:cubicBezTo>
                      <a:cubicBezTo>
                        <a:pt x="363318" y="139798"/>
                        <a:pt x="367137" y="138472"/>
                        <a:pt x="369094" y="135732"/>
                      </a:cubicBezTo>
                      <a:cubicBezTo>
                        <a:pt x="372774" y="130581"/>
                        <a:pt x="374295" y="124894"/>
                        <a:pt x="376238" y="119063"/>
                      </a:cubicBezTo>
                      <a:cubicBezTo>
                        <a:pt x="375492" y="116825"/>
                        <a:pt x="372353" y="105318"/>
                        <a:pt x="369094" y="104775"/>
                      </a:cubicBezTo>
                      <a:cubicBezTo>
                        <a:pt x="365592" y="104191"/>
                        <a:pt x="362744" y="107950"/>
                        <a:pt x="359569" y="109538"/>
                      </a:cubicBezTo>
                      <a:cubicBezTo>
                        <a:pt x="357188" y="112713"/>
                        <a:pt x="354200" y="115513"/>
                        <a:pt x="352425" y="119063"/>
                      </a:cubicBezTo>
                      <a:cubicBezTo>
                        <a:pt x="350961" y="121990"/>
                        <a:pt x="352088" y="126032"/>
                        <a:pt x="350044" y="128588"/>
                      </a:cubicBezTo>
                      <a:cubicBezTo>
                        <a:pt x="348476" y="130548"/>
                        <a:pt x="345350" y="130425"/>
                        <a:pt x="342900" y="130969"/>
                      </a:cubicBezTo>
                      <a:cubicBezTo>
                        <a:pt x="338187" y="132016"/>
                        <a:pt x="333375" y="132556"/>
                        <a:pt x="328613" y="133350"/>
                      </a:cubicBezTo>
                      <a:cubicBezTo>
                        <a:pt x="322404" y="151979"/>
                        <a:pt x="331653" y="129102"/>
                        <a:pt x="319088" y="145257"/>
                      </a:cubicBezTo>
                      <a:cubicBezTo>
                        <a:pt x="311234" y="155355"/>
                        <a:pt x="310443" y="159286"/>
                        <a:pt x="307182" y="169069"/>
                      </a:cubicBezTo>
                      <a:cubicBezTo>
                        <a:pt x="306388" y="175419"/>
                        <a:pt x="307177" y="182177"/>
                        <a:pt x="304800" y="188119"/>
                      </a:cubicBezTo>
                      <a:cubicBezTo>
                        <a:pt x="303868" y="190450"/>
                        <a:pt x="302419" y="183485"/>
                        <a:pt x="302419" y="180975"/>
                      </a:cubicBezTo>
                      <a:cubicBezTo>
                        <a:pt x="302419" y="172208"/>
                        <a:pt x="302222" y="163161"/>
                        <a:pt x="304800" y="154782"/>
                      </a:cubicBezTo>
                      <a:cubicBezTo>
                        <a:pt x="305642" y="152046"/>
                        <a:pt x="309563" y="151607"/>
                        <a:pt x="311944" y="150019"/>
                      </a:cubicBezTo>
                      <a:cubicBezTo>
                        <a:pt x="311150" y="144463"/>
                        <a:pt x="310924" y="138795"/>
                        <a:pt x="309563" y="133350"/>
                      </a:cubicBezTo>
                      <a:cubicBezTo>
                        <a:pt x="308526" y="129203"/>
                        <a:pt x="304800" y="125718"/>
                        <a:pt x="304800" y="121444"/>
                      </a:cubicBezTo>
                      <a:cubicBezTo>
                        <a:pt x="304800" y="118582"/>
                        <a:pt x="307975" y="116681"/>
                        <a:pt x="309563" y="114300"/>
                      </a:cubicBezTo>
                      <a:cubicBezTo>
                        <a:pt x="305673" y="108467"/>
                        <a:pt x="302419" y="105322"/>
                        <a:pt x="302419" y="97632"/>
                      </a:cubicBezTo>
                      <a:cubicBezTo>
                        <a:pt x="302419" y="95122"/>
                        <a:pt x="304006" y="92869"/>
                        <a:pt x="304800" y="90488"/>
                      </a:cubicBezTo>
                      <a:cubicBezTo>
                        <a:pt x="304006" y="87313"/>
                        <a:pt x="302013" y="84210"/>
                        <a:pt x="302419" y="80963"/>
                      </a:cubicBezTo>
                      <a:cubicBezTo>
                        <a:pt x="302859" y="77441"/>
                        <a:pt x="305784" y="74701"/>
                        <a:pt x="307182" y="71438"/>
                      </a:cubicBezTo>
                      <a:cubicBezTo>
                        <a:pt x="309227" y="66667"/>
                        <a:pt x="311505" y="55678"/>
                        <a:pt x="314325" y="52388"/>
                      </a:cubicBezTo>
                      <a:cubicBezTo>
                        <a:pt x="316635" y="49693"/>
                        <a:pt x="320675" y="49213"/>
                        <a:pt x="323850" y="47625"/>
                      </a:cubicBezTo>
                      <a:cubicBezTo>
                        <a:pt x="322688" y="40655"/>
                        <a:pt x="323145" y="31345"/>
                        <a:pt x="316707" y="26194"/>
                      </a:cubicBezTo>
                      <a:cubicBezTo>
                        <a:pt x="314747" y="24626"/>
                        <a:pt x="311944" y="24607"/>
                        <a:pt x="309563" y="23813"/>
                      </a:cubicBezTo>
                      <a:cubicBezTo>
                        <a:pt x="308769" y="21432"/>
                        <a:pt x="308750" y="18629"/>
                        <a:pt x="307182" y="16669"/>
                      </a:cubicBezTo>
                      <a:cubicBezTo>
                        <a:pt x="305394" y="14434"/>
                        <a:pt x="300824" y="14659"/>
                        <a:pt x="300038" y="11907"/>
                      </a:cubicBezTo>
                      <a:cubicBezTo>
                        <a:pt x="298926" y="8015"/>
                        <a:pt x="301625" y="3969"/>
                        <a:pt x="302419" y="0"/>
                      </a:cubicBezTo>
                      <a:cubicBezTo>
                        <a:pt x="328693" y="5257"/>
                        <a:pt x="303905" y="-2621"/>
                        <a:pt x="319088" y="9525"/>
                      </a:cubicBezTo>
                      <a:cubicBezTo>
                        <a:pt x="321048" y="11093"/>
                        <a:pt x="323987" y="10784"/>
                        <a:pt x="326232" y="11907"/>
                      </a:cubicBezTo>
                      <a:cubicBezTo>
                        <a:pt x="328791" y="13187"/>
                        <a:pt x="330890" y="15249"/>
                        <a:pt x="333375" y="16669"/>
                      </a:cubicBezTo>
                      <a:cubicBezTo>
                        <a:pt x="336457" y="18430"/>
                        <a:pt x="339725" y="19844"/>
                        <a:pt x="342900" y="21432"/>
                      </a:cubicBezTo>
                      <a:cubicBezTo>
                        <a:pt x="344488" y="23813"/>
                        <a:pt x="345639" y="26551"/>
                        <a:pt x="347663" y="28575"/>
                      </a:cubicBezTo>
                      <a:cubicBezTo>
                        <a:pt x="353146" y="34058"/>
                        <a:pt x="357043" y="33897"/>
                        <a:pt x="364332" y="35719"/>
                      </a:cubicBezTo>
                      <a:cubicBezTo>
                        <a:pt x="375934" y="53124"/>
                        <a:pt x="361772" y="31239"/>
                        <a:pt x="373857" y="52388"/>
                      </a:cubicBezTo>
                      <a:cubicBezTo>
                        <a:pt x="375277" y="54873"/>
                        <a:pt x="377032" y="57151"/>
                        <a:pt x="378619" y="59532"/>
                      </a:cubicBezTo>
                      <a:cubicBezTo>
                        <a:pt x="385763" y="58738"/>
                        <a:pt x="394437" y="61640"/>
                        <a:pt x="400050" y="57150"/>
                      </a:cubicBezTo>
                      <a:cubicBezTo>
                        <a:pt x="404433" y="53644"/>
                        <a:pt x="400819" y="45858"/>
                        <a:pt x="402432" y="40482"/>
                      </a:cubicBezTo>
                      <a:cubicBezTo>
                        <a:pt x="404826" y="32503"/>
                        <a:pt x="407777" y="33144"/>
                        <a:pt x="414338" y="30957"/>
                      </a:cubicBezTo>
                      <a:cubicBezTo>
                        <a:pt x="416719" y="29369"/>
                        <a:pt x="418705" y="25500"/>
                        <a:pt x="421482" y="26194"/>
                      </a:cubicBezTo>
                      <a:cubicBezTo>
                        <a:pt x="424616" y="26977"/>
                        <a:pt x="425450" y="34131"/>
                        <a:pt x="426244" y="35719"/>
                      </a:cubicBezTo>
                      <a:close/>
                    </a:path>
                  </a:pathLst>
                </a:custGeom>
                <a:solidFill>
                  <a:srgbClr val="FFFFFF">
                    <a:lumMod val="85000"/>
                  </a:srgbClr>
                </a:solidFill>
                <a:ln w="3175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任意多边形 31"/>
                <p:cNvSpPr/>
                <p:nvPr/>
              </p:nvSpPr>
              <p:spPr>
                <a:xfrm>
                  <a:off x="4305389" y="714661"/>
                  <a:ext cx="905664" cy="1359408"/>
                </a:xfrm>
                <a:custGeom>
                  <a:avLst/>
                  <a:gdLst>
                    <a:gd name="connsiteX0" fmla="*/ 769144 w 904875"/>
                    <a:gd name="connsiteY0" fmla="*/ 0 h 1359694"/>
                    <a:gd name="connsiteX1" fmla="*/ 778669 w 904875"/>
                    <a:gd name="connsiteY1" fmla="*/ 11906 h 1359694"/>
                    <a:gd name="connsiteX2" fmla="*/ 783431 w 904875"/>
                    <a:gd name="connsiteY2" fmla="*/ 19050 h 1359694"/>
                    <a:gd name="connsiteX3" fmla="*/ 778669 w 904875"/>
                    <a:gd name="connsiteY3" fmla="*/ 26194 h 1359694"/>
                    <a:gd name="connsiteX4" fmla="*/ 771525 w 904875"/>
                    <a:gd name="connsiteY4" fmla="*/ 28575 h 1359694"/>
                    <a:gd name="connsiteX5" fmla="*/ 757238 w 904875"/>
                    <a:gd name="connsiteY5" fmla="*/ 42863 h 1359694"/>
                    <a:gd name="connsiteX6" fmla="*/ 750094 w 904875"/>
                    <a:gd name="connsiteY6" fmla="*/ 57150 h 1359694"/>
                    <a:gd name="connsiteX7" fmla="*/ 742950 w 904875"/>
                    <a:gd name="connsiteY7" fmla="*/ 69056 h 1359694"/>
                    <a:gd name="connsiteX8" fmla="*/ 735806 w 904875"/>
                    <a:gd name="connsiteY8" fmla="*/ 71438 h 1359694"/>
                    <a:gd name="connsiteX9" fmla="*/ 731044 w 904875"/>
                    <a:gd name="connsiteY9" fmla="*/ 78581 h 1359694"/>
                    <a:gd name="connsiteX10" fmla="*/ 745331 w 904875"/>
                    <a:gd name="connsiteY10" fmla="*/ 90488 h 1359694"/>
                    <a:gd name="connsiteX11" fmla="*/ 747713 w 904875"/>
                    <a:gd name="connsiteY11" fmla="*/ 97631 h 1359694"/>
                    <a:gd name="connsiteX12" fmla="*/ 754856 w 904875"/>
                    <a:gd name="connsiteY12" fmla="*/ 102394 h 1359694"/>
                    <a:gd name="connsiteX13" fmla="*/ 759619 w 904875"/>
                    <a:gd name="connsiteY13" fmla="*/ 109538 h 1359694"/>
                    <a:gd name="connsiteX14" fmla="*/ 764381 w 904875"/>
                    <a:gd name="connsiteY14" fmla="*/ 123825 h 1359694"/>
                    <a:gd name="connsiteX15" fmla="*/ 766763 w 904875"/>
                    <a:gd name="connsiteY15" fmla="*/ 130969 h 1359694"/>
                    <a:gd name="connsiteX16" fmla="*/ 776288 w 904875"/>
                    <a:gd name="connsiteY16" fmla="*/ 150019 h 1359694"/>
                    <a:gd name="connsiteX17" fmla="*/ 785813 w 904875"/>
                    <a:gd name="connsiteY17" fmla="*/ 152400 h 1359694"/>
                    <a:gd name="connsiteX18" fmla="*/ 792956 w 904875"/>
                    <a:gd name="connsiteY18" fmla="*/ 154781 h 1359694"/>
                    <a:gd name="connsiteX19" fmla="*/ 797719 w 904875"/>
                    <a:gd name="connsiteY19" fmla="*/ 161925 h 1359694"/>
                    <a:gd name="connsiteX20" fmla="*/ 804863 w 904875"/>
                    <a:gd name="connsiteY20" fmla="*/ 164306 h 1359694"/>
                    <a:gd name="connsiteX21" fmla="*/ 816769 w 904875"/>
                    <a:gd name="connsiteY21" fmla="*/ 171450 h 1359694"/>
                    <a:gd name="connsiteX22" fmla="*/ 816769 w 904875"/>
                    <a:gd name="connsiteY22" fmla="*/ 226219 h 1359694"/>
                    <a:gd name="connsiteX23" fmla="*/ 814388 w 904875"/>
                    <a:gd name="connsiteY23" fmla="*/ 233363 h 1359694"/>
                    <a:gd name="connsiteX24" fmla="*/ 807244 w 904875"/>
                    <a:gd name="connsiteY24" fmla="*/ 240506 h 1359694"/>
                    <a:gd name="connsiteX25" fmla="*/ 807244 w 904875"/>
                    <a:gd name="connsiteY25" fmla="*/ 269081 h 1359694"/>
                    <a:gd name="connsiteX26" fmla="*/ 809625 w 904875"/>
                    <a:gd name="connsiteY26" fmla="*/ 276225 h 1359694"/>
                    <a:gd name="connsiteX27" fmla="*/ 823913 w 904875"/>
                    <a:gd name="connsiteY27" fmla="*/ 285750 h 1359694"/>
                    <a:gd name="connsiteX28" fmla="*/ 838200 w 904875"/>
                    <a:gd name="connsiteY28" fmla="*/ 292894 h 1359694"/>
                    <a:gd name="connsiteX29" fmla="*/ 828675 w 904875"/>
                    <a:gd name="connsiteY29" fmla="*/ 302419 h 1359694"/>
                    <a:gd name="connsiteX30" fmla="*/ 819150 w 904875"/>
                    <a:gd name="connsiteY30" fmla="*/ 311944 h 1359694"/>
                    <a:gd name="connsiteX31" fmla="*/ 816769 w 904875"/>
                    <a:gd name="connsiteY31" fmla="*/ 330994 h 1359694"/>
                    <a:gd name="connsiteX32" fmla="*/ 809625 w 904875"/>
                    <a:gd name="connsiteY32" fmla="*/ 333375 h 1359694"/>
                    <a:gd name="connsiteX33" fmla="*/ 797719 w 904875"/>
                    <a:gd name="connsiteY33" fmla="*/ 340519 h 1359694"/>
                    <a:gd name="connsiteX34" fmla="*/ 797719 w 904875"/>
                    <a:gd name="connsiteY34" fmla="*/ 366713 h 1359694"/>
                    <a:gd name="connsiteX35" fmla="*/ 804863 w 904875"/>
                    <a:gd name="connsiteY35" fmla="*/ 373856 h 1359694"/>
                    <a:gd name="connsiteX36" fmla="*/ 823913 w 904875"/>
                    <a:gd name="connsiteY36" fmla="*/ 371475 h 1359694"/>
                    <a:gd name="connsiteX37" fmla="*/ 826294 w 904875"/>
                    <a:gd name="connsiteY37" fmla="*/ 361950 h 1359694"/>
                    <a:gd name="connsiteX38" fmla="*/ 850106 w 904875"/>
                    <a:gd name="connsiteY38" fmla="*/ 350044 h 1359694"/>
                    <a:gd name="connsiteX39" fmla="*/ 859631 w 904875"/>
                    <a:gd name="connsiteY39" fmla="*/ 352425 h 1359694"/>
                    <a:gd name="connsiteX40" fmla="*/ 871538 w 904875"/>
                    <a:gd name="connsiteY40" fmla="*/ 354806 h 1359694"/>
                    <a:gd name="connsiteX41" fmla="*/ 878681 w 904875"/>
                    <a:gd name="connsiteY41" fmla="*/ 361950 h 1359694"/>
                    <a:gd name="connsiteX42" fmla="*/ 876300 w 904875"/>
                    <a:gd name="connsiteY42" fmla="*/ 371475 h 1359694"/>
                    <a:gd name="connsiteX43" fmla="*/ 871538 w 904875"/>
                    <a:gd name="connsiteY43" fmla="*/ 378619 h 1359694"/>
                    <a:gd name="connsiteX44" fmla="*/ 878681 w 904875"/>
                    <a:gd name="connsiteY44" fmla="*/ 381000 h 1359694"/>
                    <a:gd name="connsiteX45" fmla="*/ 876300 w 904875"/>
                    <a:gd name="connsiteY45" fmla="*/ 400050 h 1359694"/>
                    <a:gd name="connsiteX46" fmla="*/ 871538 w 904875"/>
                    <a:gd name="connsiteY46" fmla="*/ 407194 h 1359694"/>
                    <a:gd name="connsiteX47" fmla="*/ 871538 w 904875"/>
                    <a:gd name="connsiteY47" fmla="*/ 445294 h 1359694"/>
                    <a:gd name="connsiteX48" fmla="*/ 885825 w 904875"/>
                    <a:gd name="connsiteY48" fmla="*/ 450056 h 1359694"/>
                    <a:gd name="connsiteX49" fmla="*/ 888206 w 904875"/>
                    <a:gd name="connsiteY49" fmla="*/ 457200 h 1359694"/>
                    <a:gd name="connsiteX50" fmla="*/ 902494 w 904875"/>
                    <a:gd name="connsiteY50" fmla="*/ 469106 h 1359694"/>
                    <a:gd name="connsiteX51" fmla="*/ 904875 w 904875"/>
                    <a:gd name="connsiteY51" fmla="*/ 476250 h 1359694"/>
                    <a:gd name="connsiteX52" fmla="*/ 866775 w 904875"/>
                    <a:gd name="connsiteY52" fmla="*/ 492919 h 1359694"/>
                    <a:gd name="connsiteX53" fmla="*/ 859631 w 904875"/>
                    <a:gd name="connsiteY53" fmla="*/ 497681 h 1359694"/>
                    <a:gd name="connsiteX54" fmla="*/ 854869 w 904875"/>
                    <a:gd name="connsiteY54" fmla="*/ 521494 h 1359694"/>
                    <a:gd name="connsiteX55" fmla="*/ 842963 w 904875"/>
                    <a:gd name="connsiteY55" fmla="*/ 519113 h 1359694"/>
                    <a:gd name="connsiteX56" fmla="*/ 838200 w 904875"/>
                    <a:gd name="connsiteY56" fmla="*/ 507206 h 1359694"/>
                    <a:gd name="connsiteX57" fmla="*/ 819150 w 904875"/>
                    <a:gd name="connsiteY57" fmla="*/ 516731 h 1359694"/>
                    <a:gd name="connsiteX58" fmla="*/ 814388 w 904875"/>
                    <a:gd name="connsiteY58" fmla="*/ 526256 h 1359694"/>
                    <a:gd name="connsiteX59" fmla="*/ 812006 w 904875"/>
                    <a:gd name="connsiteY59" fmla="*/ 538163 h 1359694"/>
                    <a:gd name="connsiteX60" fmla="*/ 809625 w 904875"/>
                    <a:gd name="connsiteY60" fmla="*/ 545306 h 1359694"/>
                    <a:gd name="connsiteX61" fmla="*/ 814388 w 904875"/>
                    <a:gd name="connsiteY61" fmla="*/ 569119 h 1359694"/>
                    <a:gd name="connsiteX62" fmla="*/ 809625 w 904875"/>
                    <a:gd name="connsiteY62" fmla="*/ 583406 h 1359694"/>
                    <a:gd name="connsiteX63" fmla="*/ 795338 w 904875"/>
                    <a:gd name="connsiteY63" fmla="*/ 590550 h 1359694"/>
                    <a:gd name="connsiteX64" fmla="*/ 788194 w 904875"/>
                    <a:gd name="connsiteY64" fmla="*/ 597694 h 1359694"/>
                    <a:gd name="connsiteX65" fmla="*/ 788194 w 904875"/>
                    <a:gd name="connsiteY65" fmla="*/ 623888 h 1359694"/>
                    <a:gd name="connsiteX66" fmla="*/ 778669 w 904875"/>
                    <a:gd name="connsiteY66" fmla="*/ 635794 h 1359694"/>
                    <a:gd name="connsiteX67" fmla="*/ 773906 w 904875"/>
                    <a:gd name="connsiteY67" fmla="*/ 657225 h 1359694"/>
                    <a:gd name="connsiteX68" fmla="*/ 764381 w 904875"/>
                    <a:gd name="connsiteY68" fmla="*/ 654844 h 1359694"/>
                    <a:gd name="connsiteX69" fmla="*/ 757238 w 904875"/>
                    <a:gd name="connsiteY69" fmla="*/ 654844 h 1359694"/>
                    <a:gd name="connsiteX70" fmla="*/ 759619 w 904875"/>
                    <a:gd name="connsiteY70" fmla="*/ 697706 h 1359694"/>
                    <a:gd name="connsiteX71" fmla="*/ 757238 w 904875"/>
                    <a:gd name="connsiteY71" fmla="*/ 704850 h 1359694"/>
                    <a:gd name="connsiteX72" fmla="*/ 750094 w 904875"/>
                    <a:gd name="connsiteY72" fmla="*/ 700088 h 1359694"/>
                    <a:gd name="connsiteX73" fmla="*/ 738188 w 904875"/>
                    <a:gd name="connsiteY73" fmla="*/ 673894 h 1359694"/>
                    <a:gd name="connsiteX74" fmla="*/ 726281 w 904875"/>
                    <a:gd name="connsiteY74" fmla="*/ 676275 h 1359694"/>
                    <a:gd name="connsiteX75" fmla="*/ 723900 w 904875"/>
                    <a:gd name="connsiteY75" fmla="*/ 683419 h 1359694"/>
                    <a:gd name="connsiteX76" fmla="*/ 719138 w 904875"/>
                    <a:gd name="connsiteY76" fmla="*/ 690563 h 1359694"/>
                    <a:gd name="connsiteX77" fmla="*/ 721519 w 904875"/>
                    <a:gd name="connsiteY77" fmla="*/ 740569 h 1359694"/>
                    <a:gd name="connsiteX78" fmla="*/ 728663 w 904875"/>
                    <a:gd name="connsiteY78" fmla="*/ 752475 h 1359694"/>
                    <a:gd name="connsiteX79" fmla="*/ 719138 w 904875"/>
                    <a:gd name="connsiteY79" fmla="*/ 762000 h 1359694"/>
                    <a:gd name="connsiteX80" fmla="*/ 697706 w 904875"/>
                    <a:gd name="connsiteY80" fmla="*/ 769144 h 1359694"/>
                    <a:gd name="connsiteX81" fmla="*/ 700088 w 904875"/>
                    <a:gd name="connsiteY81" fmla="*/ 783431 h 1359694"/>
                    <a:gd name="connsiteX82" fmla="*/ 728663 w 904875"/>
                    <a:gd name="connsiteY82" fmla="*/ 792956 h 1359694"/>
                    <a:gd name="connsiteX83" fmla="*/ 731044 w 904875"/>
                    <a:gd name="connsiteY83" fmla="*/ 802481 h 1359694"/>
                    <a:gd name="connsiteX84" fmla="*/ 723900 w 904875"/>
                    <a:gd name="connsiteY84" fmla="*/ 828675 h 1359694"/>
                    <a:gd name="connsiteX85" fmla="*/ 719138 w 904875"/>
                    <a:gd name="connsiteY85" fmla="*/ 840581 h 1359694"/>
                    <a:gd name="connsiteX86" fmla="*/ 714375 w 904875"/>
                    <a:gd name="connsiteY86" fmla="*/ 847725 h 1359694"/>
                    <a:gd name="connsiteX87" fmla="*/ 707231 w 904875"/>
                    <a:gd name="connsiteY87" fmla="*/ 845344 h 1359694"/>
                    <a:gd name="connsiteX88" fmla="*/ 685800 w 904875"/>
                    <a:gd name="connsiteY88" fmla="*/ 850106 h 1359694"/>
                    <a:gd name="connsiteX89" fmla="*/ 678656 w 904875"/>
                    <a:gd name="connsiteY89" fmla="*/ 854869 h 1359694"/>
                    <a:gd name="connsiteX90" fmla="*/ 654844 w 904875"/>
                    <a:gd name="connsiteY90" fmla="*/ 862013 h 1359694"/>
                    <a:gd name="connsiteX91" fmla="*/ 652463 w 904875"/>
                    <a:gd name="connsiteY91" fmla="*/ 845344 h 1359694"/>
                    <a:gd name="connsiteX92" fmla="*/ 645319 w 904875"/>
                    <a:gd name="connsiteY92" fmla="*/ 847725 h 1359694"/>
                    <a:gd name="connsiteX93" fmla="*/ 631031 w 904875"/>
                    <a:gd name="connsiteY93" fmla="*/ 859631 h 1359694"/>
                    <a:gd name="connsiteX94" fmla="*/ 628650 w 904875"/>
                    <a:gd name="connsiteY94" fmla="*/ 864394 h 1359694"/>
                    <a:gd name="connsiteX95" fmla="*/ 628650 w 904875"/>
                    <a:gd name="connsiteY95" fmla="*/ 864394 h 1359694"/>
                    <a:gd name="connsiteX96" fmla="*/ 621506 w 904875"/>
                    <a:gd name="connsiteY96" fmla="*/ 859631 h 1359694"/>
                    <a:gd name="connsiteX97" fmla="*/ 607219 w 904875"/>
                    <a:gd name="connsiteY97" fmla="*/ 862013 h 1359694"/>
                    <a:gd name="connsiteX98" fmla="*/ 611981 w 904875"/>
                    <a:gd name="connsiteY98" fmla="*/ 876300 h 1359694"/>
                    <a:gd name="connsiteX99" fmla="*/ 609600 w 904875"/>
                    <a:gd name="connsiteY99" fmla="*/ 895350 h 1359694"/>
                    <a:gd name="connsiteX100" fmla="*/ 600075 w 904875"/>
                    <a:gd name="connsiteY100" fmla="*/ 897731 h 1359694"/>
                    <a:gd name="connsiteX101" fmla="*/ 571500 w 904875"/>
                    <a:gd name="connsiteY101" fmla="*/ 895350 h 1359694"/>
                    <a:gd name="connsiteX102" fmla="*/ 576263 w 904875"/>
                    <a:gd name="connsiteY102" fmla="*/ 888206 h 1359694"/>
                    <a:gd name="connsiteX103" fmla="*/ 588169 w 904875"/>
                    <a:gd name="connsiteY103" fmla="*/ 871538 h 1359694"/>
                    <a:gd name="connsiteX104" fmla="*/ 585788 w 904875"/>
                    <a:gd name="connsiteY104" fmla="*/ 862013 h 1359694"/>
                    <a:gd name="connsiteX105" fmla="*/ 573881 w 904875"/>
                    <a:gd name="connsiteY105" fmla="*/ 873919 h 1359694"/>
                    <a:gd name="connsiteX106" fmla="*/ 566738 w 904875"/>
                    <a:gd name="connsiteY106" fmla="*/ 878681 h 1359694"/>
                    <a:gd name="connsiteX107" fmla="*/ 521494 w 904875"/>
                    <a:gd name="connsiteY107" fmla="*/ 890588 h 1359694"/>
                    <a:gd name="connsiteX108" fmla="*/ 519113 w 904875"/>
                    <a:gd name="connsiteY108" fmla="*/ 900113 h 1359694"/>
                    <a:gd name="connsiteX109" fmla="*/ 504825 w 904875"/>
                    <a:gd name="connsiteY109" fmla="*/ 902494 h 1359694"/>
                    <a:gd name="connsiteX110" fmla="*/ 495300 w 904875"/>
                    <a:gd name="connsiteY110" fmla="*/ 912019 h 1359694"/>
                    <a:gd name="connsiteX111" fmla="*/ 485775 w 904875"/>
                    <a:gd name="connsiteY111" fmla="*/ 897731 h 1359694"/>
                    <a:gd name="connsiteX112" fmla="*/ 483394 w 904875"/>
                    <a:gd name="connsiteY112" fmla="*/ 878681 h 1359694"/>
                    <a:gd name="connsiteX113" fmla="*/ 478631 w 904875"/>
                    <a:gd name="connsiteY113" fmla="*/ 869156 h 1359694"/>
                    <a:gd name="connsiteX114" fmla="*/ 471488 w 904875"/>
                    <a:gd name="connsiteY114" fmla="*/ 873919 h 1359694"/>
                    <a:gd name="connsiteX115" fmla="*/ 459581 w 904875"/>
                    <a:gd name="connsiteY115" fmla="*/ 878681 h 1359694"/>
                    <a:gd name="connsiteX116" fmla="*/ 452438 w 904875"/>
                    <a:gd name="connsiteY116" fmla="*/ 876300 h 1359694"/>
                    <a:gd name="connsiteX117" fmla="*/ 450056 w 904875"/>
                    <a:gd name="connsiteY117" fmla="*/ 852488 h 1359694"/>
                    <a:gd name="connsiteX118" fmla="*/ 416719 w 904875"/>
                    <a:gd name="connsiteY118" fmla="*/ 864394 h 1359694"/>
                    <a:gd name="connsiteX119" fmla="*/ 402431 w 904875"/>
                    <a:gd name="connsiteY119" fmla="*/ 862013 h 1359694"/>
                    <a:gd name="connsiteX120" fmla="*/ 400050 w 904875"/>
                    <a:gd name="connsiteY120" fmla="*/ 854869 h 1359694"/>
                    <a:gd name="connsiteX121" fmla="*/ 385763 w 904875"/>
                    <a:gd name="connsiteY121" fmla="*/ 866775 h 1359694"/>
                    <a:gd name="connsiteX122" fmla="*/ 388144 w 904875"/>
                    <a:gd name="connsiteY122" fmla="*/ 873919 h 1359694"/>
                    <a:gd name="connsiteX123" fmla="*/ 376238 w 904875"/>
                    <a:gd name="connsiteY123" fmla="*/ 883444 h 1359694"/>
                    <a:gd name="connsiteX124" fmla="*/ 369094 w 904875"/>
                    <a:gd name="connsiteY124" fmla="*/ 890588 h 1359694"/>
                    <a:gd name="connsiteX125" fmla="*/ 366713 w 904875"/>
                    <a:gd name="connsiteY125" fmla="*/ 897731 h 1359694"/>
                    <a:gd name="connsiteX126" fmla="*/ 364331 w 904875"/>
                    <a:gd name="connsiteY126" fmla="*/ 985838 h 1359694"/>
                    <a:gd name="connsiteX127" fmla="*/ 352425 w 904875"/>
                    <a:gd name="connsiteY127" fmla="*/ 976313 h 1359694"/>
                    <a:gd name="connsiteX128" fmla="*/ 345281 w 904875"/>
                    <a:gd name="connsiteY128" fmla="*/ 973931 h 1359694"/>
                    <a:gd name="connsiteX129" fmla="*/ 338138 w 904875"/>
                    <a:gd name="connsiteY129" fmla="*/ 969169 h 1359694"/>
                    <a:gd name="connsiteX130" fmla="*/ 316706 w 904875"/>
                    <a:gd name="connsiteY130" fmla="*/ 971550 h 1359694"/>
                    <a:gd name="connsiteX131" fmla="*/ 309563 w 904875"/>
                    <a:gd name="connsiteY131" fmla="*/ 973931 h 1359694"/>
                    <a:gd name="connsiteX132" fmla="*/ 300038 w 904875"/>
                    <a:gd name="connsiteY132" fmla="*/ 966788 h 1359694"/>
                    <a:gd name="connsiteX133" fmla="*/ 264319 w 904875"/>
                    <a:gd name="connsiteY133" fmla="*/ 959644 h 1359694"/>
                    <a:gd name="connsiteX134" fmla="*/ 259556 w 904875"/>
                    <a:gd name="connsiteY134" fmla="*/ 969169 h 1359694"/>
                    <a:gd name="connsiteX135" fmla="*/ 252413 w 904875"/>
                    <a:gd name="connsiteY135" fmla="*/ 973931 h 1359694"/>
                    <a:gd name="connsiteX136" fmla="*/ 250031 w 904875"/>
                    <a:gd name="connsiteY136" fmla="*/ 981075 h 1359694"/>
                    <a:gd name="connsiteX137" fmla="*/ 254794 w 904875"/>
                    <a:gd name="connsiteY137" fmla="*/ 995363 h 1359694"/>
                    <a:gd name="connsiteX138" fmla="*/ 245269 w 904875"/>
                    <a:gd name="connsiteY138" fmla="*/ 1009650 h 1359694"/>
                    <a:gd name="connsiteX139" fmla="*/ 238125 w 904875"/>
                    <a:gd name="connsiteY139" fmla="*/ 1012031 h 1359694"/>
                    <a:gd name="connsiteX140" fmla="*/ 230981 w 904875"/>
                    <a:gd name="connsiteY140" fmla="*/ 1019175 h 1359694"/>
                    <a:gd name="connsiteX141" fmla="*/ 228600 w 904875"/>
                    <a:gd name="connsiteY141" fmla="*/ 1026319 h 1359694"/>
                    <a:gd name="connsiteX142" fmla="*/ 221456 w 904875"/>
                    <a:gd name="connsiteY142" fmla="*/ 1076325 h 1359694"/>
                    <a:gd name="connsiteX143" fmla="*/ 219075 w 904875"/>
                    <a:gd name="connsiteY143" fmla="*/ 1088231 h 1359694"/>
                    <a:gd name="connsiteX144" fmla="*/ 197644 w 904875"/>
                    <a:gd name="connsiteY144" fmla="*/ 1090613 h 1359694"/>
                    <a:gd name="connsiteX145" fmla="*/ 188119 w 904875"/>
                    <a:gd name="connsiteY145" fmla="*/ 1119188 h 1359694"/>
                    <a:gd name="connsiteX146" fmla="*/ 169069 w 904875"/>
                    <a:gd name="connsiteY146" fmla="*/ 1126331 h 1359694"/>
                    <a:gd name="connsiteX147" fmla="*/ 161925 w 904875"/>
                    <a:gd name="connsiteY147" fmla="*/ 1133475 h 1359694"/>
                    <a:gd name="connsiteX148" fmla="*/ 154781 w 904875"/>
                    <a:gd name="connsiteY148" fmla="*/ 1143000 h 1359694"/>
                    <a:gd name="connsiteX149" fmla="*/ 138113 w 904875"/>
                    <a:gd name="connsiteY149" fmla="*/ 1145381 h 1359694"/>
                    <a:gd name="connsiteX150" fmla="*/ 130969 w 904875"/>
                    <a:gd name="connsiteY150" fmla="*/ 1147763 h 1359694"/>
                    <a:gd name="connsiteX151" fmla="*/ 121444 w 904875"/>
                    <a:gd name="connsiteY151" fmla="*/ 1150144 h 1359694"/>
                    <a:gd name="connsiteX152" fmla="*/ 114300 w 904875"/>
                    <a:gd name="connsiteY152" fmla="*/ 1154906 h 1359694"/>
                    <a:gd name="connsiteX153" fmla="*/ 109538 w 904875"/>
                    <a:gd name="connsiteY153" fmla="*/ 1181100 h 1359694"/>
                    <a:gd name="connsiteX154" fmla="*/ 102394 w 904875"/>
                    <a:gd name="connsiteY154" fmla="*/ 1185863 h 1359694"/>
                    <a:gd name="connsiteX155" fmla="*/ 85725 w 904875"/>
                    <a:gd name="connsiteY155" fmla="*/ 1200150 h 1359694"/>
                    <a:gd name="connsiteX156" fmla="*/ 78581 w 904875"/>
                    <a:gd name="connsiteY156" fmla="*/ 1202531 h 1359694"/>
                    <a:gd name="connsiteX157" fmla="*/ 71438 w 904875"/>
                    <a:gd name="connsiteY157" fmla="*/ 1207294 h 1359694"/>
                    <a:gd name="connsiteX158" fmla="*/ 54769 w 904875"/>
                    <a:gd name="connsiteY158" fmla="*/ 1216819 h 1359694"/>
                    <a:gd name="connsiteX159" fmla="*/ 52388 w 904875"/>
                    <a:gd name="connsiteY159" fmla="*/ 1240631 h 1359694"/>
                    <a:gd name="connsiteX160" fmla="*/ 47625 w 904875"/>
                    <a:gd name="connsiteY160" fmla="*/ 1250156 h 1359694"/>
                    <a:gd name="connsiteX161" fmla="*/ 50006 w 904875"/>
                    <a:gd name="connsiteY161" fmla="*/ 1276350 h 1359694"/>
                    <a:gd name="connsiteX162" fmla="*/ 30956 w 904875"/>
                    <a:gd name="connsiteY162" fmla="*/ 1297781 h 1359694"/>
                    <a:gd name="connsiteX163" fmla="*/ 23813 w 904875"/>
                    <a:gd name="connsiteY163" fmla="*/ 1307306 h 1359694"/>
                    <a:gd name="connsiteX164" fmla="*/ 9525 w 904875"/>
                    <a:gd name="connsiteY164" fmla="*/ 1321594 h 1359694"/>
                    <a:gd name="connsiteX165" fmla="*/ 0 w 904875"/>
                    <a:gd name="connsiteY165" fmla="*/ 1331119 h 1359694"/>
                    <a:gd name="connsiteX166" fmla="*/ 7144 w 904875"/>
                    <a:gd name="connsiteY166" fmla="*/ 1350169 h 1359694"/>
                    <a:gd name="connsiteX167" fmla="*/ 9525 w 904875"/>
                    <a:gd name="connsiteY167" fmla="*/ 1359694 h 1359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</a:cxnLst>
                  <a:rect l="l" t="t" r="r" b="b"/>
                  <a:pathLst>
                    <a:path w="904875" h="1359694">
                      <a:moveTo>
                        <a:pt x="769144" y="0"/>
                      </a:moveTo>
                      <a:cubicBezTo>
                        <a:pt x="772319" y="3969"/>
                        <a:pt x="775620" y="7840"/>
                        <a:pt x="778669" y="11906"/>
                      </a:cubicBezTo>
                      <a:cubicBezTo>
                        <a:pt x="780386" y="14196"/>
                        <a:pt x="783431" y="16188"/>
                        <a:pt x="783431" y="19050"/>
                      </a:cubicBezTo>
                      <a:cubicBezTo>
                        <a:pt x="783431" y="21912"/>
                        <a:pt x="780904" y="24406"/>
                        <a:pt x="778669" y="26194"/>
                      </a:cubicBezTo>
                      <a:cubicBezTo>
                        <a:pt x="776709" y="27762"/>
                        <a:pt x="773906" y="27781"/>
                        <a:pt x="771525" y="28575"/>
                      </a:cubicBezTo>
                      <a:cubicBezTo>
                        <a:pt x="766763" y="33338"/>
                        <a:pt x="759369" y="36474"/>
                        <a:pt x="757238" y="42863"/>
                      </a:cubicBezTo>
                      <a:cubicBezTo>
                        <a:pt x="753565" y="53876"/>
                        <a:pt x="756687" y="46600"/>
                        <a:pt x="750094" y="57150"/>
                      </a:cubicBezTo>
                      <a:cubicBezTo>
                        <a:pt x="747641" y="61075"/>
                        <a:pt x="746223" y="65783"/>
                        <a:pt x="742950" y="69056"/>
                      </a:cubicBezTo>
                      <a:cubicBezTo>
                        <a:pt x="741175" y="70831"/>
                        <a:pt x="738187" y="70644"/>
                        <a:pt x="735806" y="71438"/>
                      </a:cubicBezTo>
                      <a:cubicBezTo>
                        <a:pt x="734219" y="73819"/>
                        <a:pt x="731044" y="75719"/>
                        <a:pt x="731044" y="78581"/>
                      </a:cubicBezTo>
                      <a:cubicBezTo>
                        <a:pt x="731044" y="85313"/>
                        <a:pt x="741595" y="88620"/>
                        <a:pt x="745331" y="90488"/>
                      </a:cubicBezTo>
                      <a:cubicBezTo>
                        <a:pt x="746125" y="92869"/>
                        <a:pt x="746145" y="95671"/>
                        <a:pt x="747713" y="97631"/>
                      </a:cubicBezTo>
                      <a:cubicBezTo>
                        <a:pt x="749501" y="99866"/>
                        <a:pt x="752832" y="100370"/>
                        <a:pt x="754856" y="102394"/>
                      </a:cubicBezTo>
                      <a:cubicBezTo>
                        <a:pt x="756880" y="104418"/>
                        <a:pt x="758031" y="107157"/>
                        <a:pt x="759619" y="109538"/>
                      </a:cubicBezTo>
                      <a:lnTo>
                        <a:pt x="764381" y="123825"/>
                      </a:lnTo>
                      <a:lnTo>
                        <a:pt x="766763" y="130969"/>
                      </a:lnTo>
                      <a:cubicBezTo>
                        <a:pt x="768880" y="137320"/>
                        <a:pt x="771037" y="145519"/>
                        <a:pt x="776288" y="150019"/>
                      </a:cubicBezTo>
                      <a:cubicBezTo>
                        <a:pt x="778773" y="152149"/>
                        <a:pt x="782666" y="151501"/>
                        <a:pt x="785813" y="152400"/>
                      </a:cubicBezTo>
                      <a:cubicBezTo>
                        <a:pt x="788226" y="153089"/>
                        <a:pt x="790575" y="153987"/>
                        <a:pt x="792956" y="154781"/>
                      </a:cubicBezTo>
                      <a:cubicBezTo>
                        <a:pt x="794544" y="157162"/>
                        <a:pt x="795484" y="160137"/>
                        <a:pt x="797719" y="161925"/>
                      </a:cubicBezTo>
                      <a:cubicBezTo>
                        <a:pt x="799679" y="163493"/>
                        <a:pt x="802618" y="163183"/>
                        <a:pt x="804863" y="164306"/>
                      </a:cubicBezTo>
                      <a:cubicBezTo>
                        <a:pt x="809003" y="166376"/>
                        <a:pt x="812800" y="169069"/>
                        <a:pt x="816769" y="171450"/>
                      </a:cubicBezTo>
                      <a:cubicBezTo>
                        <a:pt x="820955" y="196572"/>
                        <a:pt x="820599" y="187913"/>
                        <a:pt x="816769" y="226219"/>
                      </a:cubicBezTo>
                      <a:cubicBezTo>
                        <a:pt x="816519" y="228717"/>
                        <a:pt x="815780" y="231274"/>
                        <a:pt x="814388" y="233363"/>
                      </a:cubicBezTo>
                      <a:cubicBezTo>
                        <a:pt x="812520" y="236165"/>
                        <a:pt x="809625" y="238125"/>
                        <a:pt x="807244" y="240506"/>
                      </a:cubicBezTo>
                      <a:cubicBezTo>
                        <a:pt x="804730" y="258109"/>
                        <a:pt x="803446" y="253887"/>
                        <a:pt x="807244" y="269081"/>
                      </a:cubicBezTo>
                      <a:cubicBezTo>
                        <a:pt x="807853" y="271516"/>
                        <a:pt x="807850" y="274450"/>
                        <a:pt x="809625" y="276225"/>
                      </a:cubicBezTo>
                      <a:cubicBezTo>
                        <a:pt x="813672" y="280272"/>
                        <a:pt x="819150" y="282575"/>
                        <a:pt x="823913" y="285750"/>
                      </a:cubicBezTo>
                      <a:cubicBezTo>
                        <a:pt x="833147" y="291907"/>
                        <a:pt x="828338" y="289607"/>
                        <a:pt x="838200" y="292894"/>
                      </a:cubicBezTo>
                      <a:cubicBezTo>
                        <a:pt x="835025" y="296069"/>
                        <a:pt x="832329" y="299809"/>
                        <a:pt x="828675" y="302419"/>
                      </a:cubicBezTo>
                      <a:cubicBezTo>
                        <a:pt x="817562" y="310356"/>
                        <a:pt x="823912" y="297656"/>
                        <a:pt x="819150" y="311944"/>
                      </a:cubicBezTo>
                      <a:cubicBezTo>
                        <a:pt x="818356" y="318294"/>
                        <a:pt x="819368" y="325146"/>
                        <a:pt x="816769" y="330994"/>
                      </a:cubicBezTo>
                      <a:cubicBezTo>
                        <a:pt x="815750" y="333288"/>
                        <a:pt x="811870" y="332252"/>
                        <a:pt x="809625" y="333375"/>
                      </a:cubicBezTo>
                      <a:cubicBezTo>
                        <a:pt x="805485" y="335445"/>
                        <a:pt x="801688" y="338138"/>
                        <a:pt x="797719" y="340519"/>
                      </a:cubicBezTo>
                      <a:cubicBezTo>
                        <a:pt x="795125" y="350896"/>
                        <a:pt x="792906" y="354681"/>
                        <a:pt x="797719" y="366713"/>
                      </a:cubicBezTo>
                      <a:cubicBezTo>
                        <a:pt x="798970" y="369840"/>
                        <a:pt x="802482" y="371475"/>
                        <a:pt x="804863" y="373856"/>
                      </a:cubicBezTo>
                      <a:cubicBezTo>
                        <a:pt x="811213" y="373062"/>
                        <a:pt x="818319" y="374583"/>
                        <a:pt x="823913" y="371475"/>
                      </a:cubicBezTo>
                      <a:cubicBezTo>
                        <a:pt x="826774" y="369886"/>
                        <a:pt x="824139" y="364413"/>
                        <a:pt x="826294" y="361950"/>
                      </a:cubicBezTo>
                      <a:cubicBezTo>
                        <a:pt x="834232" y="352877"/>
                        <a:pt x="840215" y="352516"/>
                        <a:pt x="850106" y="350044"/>
                      </a:cubicBezTo>
                      <a:cubicBezTo>
                        <a:pt x="853281" y="350838"/>
                        <a:pt x="856436" y="351715"/>
                        <a:pt x="859631" y="352425"/>
                      </a:cubicBezTo>
                      <a:cubicBezTo>
                        <a:pt x="863582" y="353303"/>
                        <a:pt x="867918" y="352996"/>
                        <a:pt x="871538" y="354806"/>
                      </a:cubicBezTo>
                      <a:cubicBezTo>
                        <a:pt x="874550" y="356312"/>
                        <a:pt x="876300" y="359569"/>
                        <a:pt x="878681" y="361950"/>
                      </a:cubicBezTo>
                      <a:cubicBezTo>
                        <a:pt x="877887" y="365125"/>
                        <a:pt x="877589" y="368467"/>
                        <a:pt x="876300" y="371475"/>
                      </a:cubicBezTo>
                      <a:cubicBezTo>
                        <a:pt x="875173" y="374106"/>
                        <a:pt x="870844" y="375843"/>
                        <a:pt x="871538" y="378619"/>
                      </a:cubicBezTo>
                      <a:cubicBezTo>
                        <a:pt x="872147" y="381054"/>
                        <a:pt x="876300" y="380206"/>
                        <a:pt x="878681" y="381000"/>
                      </a:cubicBezTo>
                      <a:cubicBezTo>
                        <a:pt x="884349" y="398003"/>
                        <a:pt x="887621" y="392503"/>
                        <a:pt x="876300" y="400050"/>
                      </a:cubicBezTo>
                      <a:cubicBezTo>
                        <a:pt x="874713" y="402431"/>
                        <a:pt x="872360" y="404453"/>
                        <a:pt x="871538" y="407194"/>
                      </a:cubicBezTo>
                      <a:cubicBezTo>
                        <a:pt x="869149" y="415157"/>
                        <a:pt x="867243" y="438545"/>
                        <a:pt x="871538" y="445294"/>
                      </a:cubicBezTo>
                      <a:cubicBezTo>
                        <a:pt x="874233" y="449529"/>
                        <a:pt x="885825" y="450056"/>
                        <a:pt x="885825" y="450056"/>
                      </a:cubicBezTo>
                      <a:cubicBezTo>
                        <a:pt x="886619" y="452437"/>
                        <a:pt x="886431" y="455425"/>
                        <a:pt x="888206" y="457200"/>
                      </a:cubicBezTo>
                      <a:cubicBezTo>
                        <a:pt x="912386" y="481382"/>
                        <a:pt x="886011" y="444387"/>
                        <a:pt x="902494" y="469106"/>
                      </a:cubicBezTo>
                      <a:cubicBezTo>
                        <a:pt x="903288" y="471487"/>
                        <a:pt x="904875" y="473740"/>
                        <a:pt x="904875" y="476250"/>
                      </a:cubicBezTo>
                      <a:cubicBezTo>
                        <a:pt x="904875" y="502019"/>
                        <a:pt x="896580" y="490932"/>
                        <a:pt x="866775" y="492919"/>
                      </a:cubicBezTo>
                      <a:cubicBezTo>
                        <a:pt x="864394" y="494506"/>
                        <a:pt x="860732" y="495039"/>
                        <a:pt x="859631" y="497681"/>
                      </a:cubicBezTo>
                      <a:cubicBezTo>
                        <a:pt x="856518" y="505153"/>
                        <a:pt x="859838" y="515104"/>
                        <a:pt x="854869" y="521494"/>
                      </a:cubicBezTo>
                      <a:cubicBezTo>
                        <a:pt x="852384" y="524689"/>
                        <a:pt x="846932" y="519907"/>
                        <a:pt x="842963" y="519113"/>
                      </a:cubicBezTo>
                      <a:cubicBezTo>
                        <a:pt x="841375" y="515144"/>
                        <a:pt x="842106" y="508942"/>
                        <a:pt x="838200" y="507206"/>
                      </a:cubicBezTo>
                      <a:cubicBezTo>
                        <a:pt x="820866" y="499502"/>
                        <a:pt x="822492" y="508932"/>
                        <a:pt x="819150" y="516731"/>
                      </a:cubicBezTo>
                      <a:cubicBezTo>
                        <a:pt x="817752" y="519994"/>
                        <a:pt x="815975" y="523081"/>
                        <a:pt x="814388" y="526256"/>
                      </a:cubicBezTo>
                      <a:cubicBezTo>
                        <a:pt x="813594" y="530225"/>
                        <a:pt x="812988" y="534236"/>
                        <a:pt x="812006" y="538163"/>
                      </a:cubicBezTo>
                      <a:cubicBezTo>
                        <a:pt x="811397" y="540598"/>
                        <a:pt x="809625" y="542796"/>
                        <a:pt x="809625" y="545306"/>
                      </a:cubicBezTo>
                      <a:cubicBezTo>
                        <a:pt x="809625" y="556254"/>
                        <a:pt x="811454" y="560320"/>
                        <a:pt x="814388" y="569119"/>
                      </a:cubicBezTo>
                      <a:cubicBezTo>
                        <a:pt x="812800" y="573881"/>
                        <a:pt x="812286" y="579149"/>
                        <a:pt x="809625" y="583406"/>
                      </a:cubicBezTo>
                      <a:cubicBezTo>
                        <a:pt x="807195" y="587294"/>
                        <a:pt x="799231" y="589252"/>
                        <a:pt x="795338" y="590550"/>
                      </a:cubicBezTo>
                      <a:cubicBezTo>
                        <a:pt x="792957" y="592931"/>
                        <a:pt x="789865" y="594770"/>
                        <a:pt x="788194" y="597694"/>
                      </a:cubicBezTo>
                      <a:cubicBezTo>
                        <a:pt x="783490" y="605927"/>
                        <a:pt x="787001" y="615534"/>
                        <a:pt x="788194" y="623888"/>
                      </a:cubicBezTo>
                      <a:cubicBezTo>
                        <a:pt x="782209" y="641843"/>
                        <a:pt x="790979" y="620406"/>
                        <a:pt x="778669" y="635794"/>
                      </a:cubicBezTo>
                      <a:cubicBezTo>
                        <a:pt x="776202" y="638878"/>
                        <a:pt x="773930" y="657081"/>
                        <a:pt x="773906" y="657225"/>
                      </a:cubicBezTo>
                      <a:cubicBezTo>
                        <a:pt x="770731" y="656431"/>
                        <a:pt x="766695" y="657158"/>
                        <a:pt x="764381" y="654844"/>
                      </a:cubicBezTo>
                      <a:cubicBezTo>
                        <a:pt x="757897" y="648360"/>
                        <a:pt x="766980" y="635358"/>
                        <a:pt x="757238" y="654844"/>
                      </a:cubicBezTo>
                      <a:cubicBezTo>
                        <a:pt x="758032" y="669131"/>
                        <a:pt x="759619" y="683397"/>
                        <a:pt x="759619" y="697706"/>
                      </a:cubicBezTo>
                      <a:cubicBezTo>
                        <a:pt x="759619" y="700216"/>
                        <a:pt x="759673" y="704241"/>
                        <a:pt x="757238" y="704850"/>
                      </a:cubicBezTo>
                      <a:cubicBezTo>
                        <a:pt x="754462" y="705544"/>
                        <a:pt x="752475" y="701675"/>
                        <a:pt x="750094" y="700088"/>
                      </a:cubicBezTo>
                      <a:cubicBezTo>
                        <a:pt x="738324" y="682432"/>
                        <a:pt x="741691" y="691413"/>
                        <a:pt x="738188" y="673894"/>
                      </a:cubicBezTo>
                      <a:cubicBezTo>
                        <a:pt x="734219" y="674688"/>
                        <a:pt x="729649" y="674030"/>
                        <a:pt x="726281" y="676275"/>
                      </a:cubicBezTo>
                      <a:cubicBezTo>
                        <a:pt x="724192" y="677667"/>
                        <a:pt x="725022" y="681174"/>
                        <a:pt x="723900" y="683419"/>
                      </a:cubicBezTo>
                      <a:cubicBezTo>
                        <a:pt x="722620" y="685979"/>
                        <a:pt x="720725" y="688182"/>
                        <a:pt x="719138" y="690563"/>
                      </a:cubicBezTo>
                      <a:cubicBezTo>
                        <a:pt x="719932" y="707232"/>
                        <a:pt x="718982" y="724076"/>
                        <a:pt x="721519" y="740569"/>
                      </a:cubicBezTo>
                      <a:cubicBezTo>
                        <a:pt x="722223" y="745143"/>
                        <a:pt x="727541" y="747985"/>
                        <a:pt x="728663" y="752475"/>
                      </a:cubicBezTo>
                      <a:cubicBezTo>
                        <a:pt x="730711" y="760668"/>
                        <a:pt x="723439" y="760156"/>
                        <a:pt x="719138" y="762000"/>
                      </a:cubicBezTo>
                      <a:cubicBezTo>
                        <a:pt x="701885" y="769395"/>
                        <a:pt x="717778" y="765130"/>
                        <a:pt x="697706" y="769144"/>
                      </a:cubicBezTo>
                      <a:cubicBezTo>
                        <a:pt x="698500" y="773906"/>
                        <a:pt x="696015" y="780839"/>
                        <a:pt x="700088" y="783431"/>
                      </a:cubicBezTo>
                      <a:cubicBezTo>
                        <a:pt x="743310" y="810936"/>
                        <a:pt x="713533" y="770265"/>
                        <a:pt x="728663" y="792956"/>
                      </a:cubicBezTo>
                      <a:cubicBezTo>
                        <a:pt x="729457" y="796131"/>
                        <a:pt x="731316" y="799220"/>
                        <a:pt x="731044" y="802481"/>
                      </a:cubicBezTo>
                      <a:cubicBezTo>
                        <a:pt x="730692" y="806710"/>
                        <a:pt x="726426" y="821939"/>
                        <a:pt x="723900" y="828675"/>
                      </a:cubicBezTo>
                      <a:cubicBezTo>
                        <a:pt x="722399" y="832677"/>
                        <a:pt x="721050" y="836758"/>
                        <a:pt x="719138" y="840581"/>
                      </a:cubicBezTo>
                      <a:cubicBezTo>
                        <a:pt x="717858" y="843141"/>
                        <a:pt x="715963" y="845344"/>
                        <a:pt x="714375" y="847725"/>
                      </a:cubicBezTo>
                      <a:cubicBezTo>
                        <a:pt x="711994" y="846931"/>
                        <a:pt x="709741" y="845344"/>
                        <a:pt x="707231" y="845344"/>
                      </a:cubicBezTo>
                      <a:cubicBezTo>
                        <a:pt x="704208" y="845344"/>
                        <a:pt x="689473" y="849188"/>
                        <a:pt x="685800" y="850106"/>
                      </a:cubicBezTo>
                      <a:cubicBezTo>
                        <a:pt x="683419" y="851694"/>
                        <a:pt x="681397" y="854047"/>
                        <a:pt x="678656" y="854869"/>
                      </a:cubicBezTo>
                      <a:cubicBezTo>
                        <a:pt x="650796" y="863227"/>
                        <a:pt x="670920" y="851295"/>
                        <a:pt x="654844" y="862013"/>
                      </a:cubicBezTo>
                      <a:cubicBezTo>
                        <a:pt x="654050" y="856457"/>
                        <a:pt x="655576" y="850014"/>
                        <a:pt x="652463" y="845344"/>
                      </a:cubicBezTo>
                      <a:cubicBezTo>
                        <a:pt x="651071" y="843255"/>
                        <a:pt x="647564" y="846602"/>
                        <a:pt x="645319" y="847725"/>
                      </a:cubicBezTo>
                      <a:cubicBezTo>
                        <a:pt x="638690" y="851039"/>
                        <a:pt x="636296" y="854367"/>
                        <a:pt x="631031" y="859631"/>
                      </a:cubicBezTo>
                      <a:cubicBezTo>
                        <a:pt x="634036" y="883662"/>
                        <a:pt x="635437" y="884752"/>
                        <a:pt x="628650" y="864394"/>
                      </a:cubicBezTo>
                      <a:lnTo>
                        <a:pt x="628650" y="864394"/>
                      </a:lnTo>
                      <a:lnTo>
                        <a:pt x="621506" y="859631"/>
                      </a:lnTo>
                      <a:cubicBezTo>
                        <a:pt x="618782" y="855545"/>
                        <a:pt x="611661" y="839805"/>
                        <a:pt x="607219" y="862013"/>
                      </a:cubicBezTo>
                      <a:cubicBezTo>
                        <a:pt x="606234" y="866935"/>
                        <a:pt x="611981" y="876300"/>
                        <a:pt x="611981" y="876300"/>
                      </a:cubicBezTo>
                      <a:cubicBezTo>
                        <a:pt x="611187" y="882650"/>
                        <a:pt x="612708" y="889756"/>
                        <a:pt x="609600" y="895350"/>
                      </a:cubicBezTo>
                      <a:cubicBezTo>
                        <a:pt x="608011" y="898211"/>
                        <a:pt x="603348" y="897731"/>
                        <a:pt x="600075" y="897731"/>
                      </a:cubicBezTo>
                      <a:cubicBezTo>
                        <a:pt x="590517" y="897731"/>
                        <a:pt x="581025" y="896144"/>
                        <a:pt x="571500" y="895350"/>
                      </a:cubicBezTo>
                      <a:cubicBezTo>
                        <a:pt x="573088" y="892969"/>
                        <a:pt x="574599" y="890535"/>
                        <a:pt x="576263" y="888206"/>
                      </a:cubicBezTo>
                      <a:cubicBezTo>
                        <a:pt x="591043" y="867513"/>
                        <a:pt x="576935" y="888385"/>
                        <a:pt x="588169" y="871538"/>
                      </a:cubicBezTo>
                      <a:cubicBezTo>
                        <a:pt x="587375" y="868363"/>
                        <a:pt x="588594" y="863697"/>
                        <a:pt x="585788" y="862013"/>
                      </a:cubicBezTo>
                      <a:cubicBezTo>
                        <a:pt x="574449" y="855210"/>
                        <a:pt x="575695" y="871198"/>
                        <a:pt x="573881" y="873919"/>
                      </a:cubicBezTo>
                      <a:cubicBezTo>
                        <a:pt x="572294" y="876300"/>
                        <a:pt x="569119" y="877094"/>
                        <a:pt x="566738" y="878681"/>
                      </a:cubicBezTo>
                      <a:cubicBezTo>
                        <a:pt x="554459" y="903236"/>
                        <a:pt x="571117" y="876803"/>
                        <a:pt x="521494" y="890588"/>
                      </a:cubicBezTo>
                      <a:cubicBezTo>
                        <a:pt x="518341" y="891464"/>
                        <a:pt x="521776" y="898211"/>
                        <a:pt x="519113" y="900113"/>
                      </a:cubicBezTo>
                      <a:cubicBezTo>
                        <a:pt x="515184" y="902919"/>
                        <a:pt x="509588" y="901700"/>
                        <a:pt x="504825" y="902494"/>
                      </a:cubicBezTo>
                      <a:cubicBezTo>
                        <a:pt x="501650" y="905669"/>
                        <a:pt x="499656" y="913108"/>
                        <a:pt x="495300" y="912019"/>
                      </a:cubicBezTo>
                      <a:cubicBezTo>
                        <a:pt x="489747" y="910631"/>
                        <a:pt x="485775" y="897731"/>
                        <a:pt x="485775" y="897731"/>
                      </a:cubicBezTo>
                      <a:cubicBezTo>
                        <a:pt x="484981" y="891381"/>
                        <a:pt x="484946" y="884889"/>
                        <a:pt x="483394" y="878681"/>
                      </a:cubicBezTo>
                      <a:cubicBezTo>
                        <a:pt x="482533" y="875237"/>
                        <a:pt x="481927" y="870474"/>
                        <a:pt x="478631" y="869156"/>
                      </a:cubicBezTo>
                      <a:cubicBezTo>
                        <a:pt x="475974" y="868093"/>
                        <a:pt x="474048" y="872639"/>
                        <a:pt x="471488" y="873919"/>
                      </a:cubicBezTo>
                      <a:cubicBezTo>
                        <a:pt x="467665" y="875831"/>
                        <a:pt x="463550" y="877094"/>
                        <a:pt x="459581" y="878681"/>
                      </a:cubicBezTo>
                      <a:cubicBezTo>
                        <a:pt x="457200" y="877887"/>
                        <a:pt x="453296" y="878659"/>
                        <a:pt x="452438" y="876300"/>
                      </a:cubicBezTo>
                      <a:cubicBezTo>
                        <a:pt x="449712" y="868803"/>
                        <a:pt x="456786" y="856771"/>
                        <a:pt x="450056" y="852488"/>
                      </a:cubicBezTo>
                      <a:cubicBezTo>
                        <a:pt x="445265" y="849439"/>
                        <a:pt x="424051" y="860728"/>
                        <a:pt x="416719" y="864394"/>
                      </a:cubicBezTo>
                      <a:cubicBezTo>
                        <a:pt x="411956" y="863600"/>
                        <a:pt x="406623" y="864409"/>
                        <a:pt x="402431" y="862013"/>
                      </a:cubicBezTo>
                      <a:cubicBezTo>
                        <a:pt x="400252" y="860768"/>
                        <a:pt x="402485" y="855478"/>
                        <a:pt x="400050" y="854869"/>
                      </a:cubicBezTo>
                      <a:cubicBezTo>
                        <a:pt x="397396" y="854205"/>
                        <a:pt x="386349" y="866189"/>
                        <a:pt x="385763" y="866775"/>
                      </a:cubicBezTo>
                      <a:cubicBezTo>
                        <a:pt x="386557" y="869156"/>
                        <a:pt x="388557" y="871443"/>
                        <a:pt x="388144" y="873919"/>
                      </a:cubicBezTo>
                      <a:cubicBezTo>
                        <a:pt x="386876" y="881522"/>
                        <a:pt x="381810" y="881587"/>
                        <a:pt x="376238" y="883444"/>
                      </a:cubicBezTo>
                      <a:cubicBezTo>
                        <a:pt x="373857" y="885825"/>
                        <a:pt x="370962" y="887786"/>
                        <a:pt x="369094" y="890588"/>
                      </a:cubicBezTo>
                      <a:cubicBezTo>
                        <a:pt x="367702" y="892676"/>
                        <a:pt x="366838" y="895224"/>
                        <a:pt x="366713" y="897731"/>
                      </a:cubicBezTo>
                      <a:cubicBezTo>
                        <a:pt x="365246" y="927074"/>
                        <a:pt x="365125" y="956469"/>
                        <a:pt x="364331" y="985838"/>
                      </a:cubicBezTo>
                      <a:cubicBezTo>
                        <a:pt x="346375" y="979850"/>
                        <a:pt x="367814" y="988623"/>
                        <a:pt x="352425" y="976313"/>
                      </a:cubicBezTo>
                      <a:cubicBezTo>
                        <a:pt x="350465" y="974745"/>
                        <a:pt x="347526" y="975054"/>
                        <a:pt x="345281" y="973931"/>
                      </a:cubicBezTo>
                      <a:cubicBezTo>
                        <a:pt x="342722" y="972651"/>
                        <a:pt x="340519" y="970756"/>
                        <a:pt x="338138" y="969169"/>
                      </a:cubicBezTo>
                      <a:cubicBezTo>
                        <a:pt x="330994" y="969963"/>
                        <a:pt x="323796" y="970368"/>
                        <a:pt x="316706" y="971550"/>
                      </a:cubicBezTo>
                      <a:cubicBezTo>
                        <a:pt x="314230" y="971963"/>
                        <a:pt x="311976" y="974620"/>
                        <a:pt x="309563" y="973931"/>
                      </a:cubicBezTo>
                      <a:cubicBezTo>
                        <a:pt x="305747" y="972841"/>
                        <a:pt x="303213" y="969169"/>
                        <a:pt x="300038" y="966788"/>
                      </a:cubicBezTo>
                      <a:cubicBezTo>
                        <a:pt x="295554" y="948859"/>
                        <a:pt x="298874" y="948846"/>
                        <a:pt x="264319" y="959644"/>
                      </a:cubicBezTo>
                      <a:cubicBezTo>
                        <a:pt x="260931" y="960703"/>
                        <a:pt x="261829" y="966442"/>
                        <a:pt x="259556" y="969169"/>
                      </a:cubicBezTo>
                      <a:cubicBezTo>
                        <a:pt x="257724" y="971367"/>
                        <a:pt x="254794" y="972344"/>
                        <a:pt x="252413" y="973931"/>
                      </a:cubicBezTo>
                      <a:cubicBezTo>
                        <a:pt x="251619" y="976312"/>
                        <a:pt x="249754" y="978580"/>
                        <a:pt x="250031" y="981075"/>
                      </a:cubicBezTo>
                      <a:cubicBezTo>
                        <a:pt x="250585" y="986065"/>
                        <a:pt x="254794" y="995363"/>
                        <a:pt x="254794" y="995363"/>
                      </a:cubicBezTo>
                      <a:cubicBezTo>
                        <a:pt x="252298" y="1002852"/>
                        <a:pt x="252914" y="1004554"/>
                        <a:pt x="245269" y="1009650"/>
                      </a:cubicBezTo>
                      <a:cubicBezTo>
                        <a:pt x="243180" y="1011042"/>
                        <a:pt x="240506" y="1011237"/>
                        <a:pt x="238125" y="1012031"/>
                      </a:cubicBezTo>
                      <a:cubicBezTo>
                        <a:pt x="235744" y="1014412"/>
                        <a:pt x="232849" y="1016373"/>
                        <a:pt x="230981" y="1019175"/>
                      </a:cubicBezTo>
                      <a:cubicBezTo>
                        <a:pt x="229589" y="1021264"/>
                        <a:pt x="229209" y="1023884"/>
                        <a:pt x="228600" y="1026319"/>
                      </a:cubicBezTo>
                      <a:cubicBezTo>
                        <a:pt x="224785" y="1041581"/>
                        <a:pt x="223319" y="1063286"/>
                        <a:pt x="221456" y="1076325"/>
                      </a:cubicBezTo>
                      <a:cubicBezTo>
                        <a:pt x="220884" y="1080332"/>
                        <a:pt x="222545" y="1086149"/>
                        <a:pt x="219075" y="1088231"/>
                      </a:cubicBezTo>
                      <a:cubicBezTo>
                        <a:pt x="212912" y="1091929"/>
                        <a:pt x="204788" y="1089819"/>
                        <a:pt x="197644" y="1090613"/>
                      </a:cubicBezTo>
                      <a:cubicBezTo>
                        <a:pt x="180198" y="1096428"/>
                        <a:pt x="197659" y="1088184"/>
                        <a:pt x="188119" y="1119188"/>
                      </a:cubicBezTo>
                      <a:cubicBezTo>
                        <a:pt x="186511" y="1124414"/>
                        <a:pt x="171190" y="1125907"/>
                        <a:pt x="169069" y="1126331"/>
                      </a:cubicBezTo>
                      <a:cubicBezTo>
                        <a:pt x="166688" y="1128712"/>
                        <a:pt x="164117" y="1130918"/>
                        <a:pt x="161925" y="1133475"/>
                      </a:cubicBezTo>
                      <a:cubicBezTo>
                        <a:pt x="159342" y="1136488"/>
                        <a:pt x="158331" y="1141225"/>
                        <a:pt x="154781" y="1143000"/>
                      </a:cubicBezTo>
                      <a:cubicBezTo>
                        <a:pt x="149761" y="1145510"/>
                        <a:pt x="143669" y="1144587"/>
                        <a:pt x="138113" y="1145381"/>
                      </a:cubicBezTo>
                      <a:cubicBezTo>
                        <a:pt x="135732" y="1146175"/>
                        <a:pt x="133383" y="1147073"/>
                        <a:pt x="130969" y="1147763"/>
                      </a:cubicBezTo>
                      <a:cubicBezTo>
                        <a:pt x="127822" y="1148662"/>
                        <a:pt x="124452" y="1148855"/>
                        <a:pt x="121444" y="1150144"/>
                      </a:cubicBezTo>
                      <a:cubicBezTo>
                        <a:pt x="118813" y="1151271"/>
                        <a:pt x="116681" y="1153319"/>
                        <a:pt x="114300" y="1154906"/>
                      </a:cubicBezTo>
                      <a:cubicBezTo>
                        <a:pt x="112713" y="1163637"/>
                        <a:pt x="112724" y="1172817"/>
                        <a:pt x="109538" y="1181100"/>
                      </a:cubicBezTo>
                      <a:cubicBezTo>
                        <a:pt x="108511" y="1183771"/>
                        <a:pt x="104593" y="1184031"/>
                        <a:pt x="102394" y="1185863"/>
                      </a:cubicBezTo>
                      <a:cubicBezTo>
                        <a:pt x="93185" y="1193537"/>
                        <a:pt x="97070" y="1193667"/>
                        <a:pt x="85725" y="1200150"/>
                      </a:cubicBezTo>
                      <a:cubicBezTo>
                        <a:pt x="83546" y="1201395"/>
                        <a:pt x="80962" y="1201737"/>
                        <a:pt x="78581" y="1202531"/>
                      </a:cubicBezTo>
                      <a:cubicBezTo>
                        <a:pt x="76200" y="1204119"/>
                        <a:pt x="73923" y="1205874"/>
                        <a:pt x="71438" y="1207294"/>
                      </a:cubicBezTo>
                      <a:cubicBezTo>
                        <a:pt x="50281" y="1219384"/>
                        <a:pt x="72181" y="1205210"/>
                        <a:pt x="54769" y="1216819"/>
                      </a:cubicBezTo>
                      <a:cubicBezTo>
                        <a:pt x="53975" y="1224756"/>
                        <a:pt x="54059" y="1232831"/>
                        <a:pt x="52388" y="1240631"/>
                      </a:cubicBezTo>
                      <a:cubicBezTo>
                        <a:pt x="51644" y="1244102"/>
                        <a:pt x="47861" y="1246614"/>
                        <a:pt x="47625" y="1250156"/>
                      </a:cubicBezTo>
                      <a:cubicBezTo>
                        <a:pt x="47042" y="1258904"/>
                        <a:pt x="49212" y="1267619"/>
                        <a:pt x="50006" y="1276350"/>
                      </a:cubicBezTo>
                      <a:cubicBezTo>
                        <a:pt x="33255" y="1298688"/>
                        <a:pt x="54496" y="1271299"/>
                        <a:pt x="30956" y="1297781"/>
                      </a:cubicBezTo>
                      <a:cubicBezTo>
                        <a:pt x="28319" y="1300747"/>
                        <a:pt x="26468" y="1304356"/>
                        <a:pt x="23813" y="1307306"/>
                      </a:cubicBezTo>
                      <a:cubicBezTo>
                        <a:pt x="19307" y="1312312"/>
                        <a:pt x="14288" y="1316831"/>
                        <a:pt x="9525" y="1321594"/>
                      </a:cubicBezTo>
                      <a:lnTo>
                        <a:pt x="0" y="1331119"/>
                      </a:lnTo>
                      <a:cubicBezTo>
                        <a:pt x="6112" y="1355568"/>
                        <a:pt x="-2195" y="1325265"/>
                        <a:pt x="7144" y="1350169"/>
                      </a:cubicBezTo>
                      <a:cubicBezTo>
                        <a:pt x="8293" y="1353233"/>
                        <a:pt x="9525" y="1359694"/>
                        <a:pt x="9525" y="1359694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任意多边形 32"/>
                <p:cNvSpPr/>
                <p:nvPr/>
              </p:nvSpPr>
              <p:spPr>
                <a:xfrm>
                  <a:off x="3174913" y="605480"/>
                  <a:ext cx="1577955" cy="1132484"/>
                </a:xfrm>
                <a:custGeom>
                  <a:avLst/>
                  <a:gdLst>
                    <a:gd name="connsiteX0" fmla="*/ 1583531 w 1583531"/>
                    <a:gd name="connsiteY0" fmla="*/ 19991 h 1132119"/>
                    <a:gd name="connsiteX1" fmla="*/ 1571625 w 1583531"/>
                    <a:gd name="connsiteY1" fmla="*/ 22372 h 1132119"/>
                    <a:gd name="connsiteX2" fmla="*/ 1562100 w 1583531"/>
                    <a:gd name="connsiteY2" fmla="*/ 10466 h 1132119"/>
                    <a:gd name="connsiteX3" fmla="*/ 1554956 w 1583531"/>
                    <a:gd name="connsiteY3" fmla="*/ 5703 h 1132119"/>
                    <a:gd name="connsiteX4" fmla="*/ 1547812 w 1583531"/>
                    <a:gd name="connsiteY4" fmla="*/ 10466 h 1132119"/>
                    <a:gd name="connsiteX5" fmla="*/ 1545431 w 1583531"/>
                    <a:gd name="connsiteY5" fmla="*/ 36660 h 1132119"/>
                    <a:gd name="connsiteX6" fmla="*/ 1507331 w 1583531"/>
                    <a:gd name="connsiteY6" fmla="*/ 34278 h 1132119"/>
                    <a:gd name="connsiteX7" fmla="*/ 1504950 w 1583531"/>
                    <a:gd name="connsiteY7" fmla="*/ 3322 h 1132119"/>
                    <a:gd name="connsiteX8" fmla="*/ 1481137 w 1583531"/>
                    <a:gd name="connsiteY8" fmla="*/ 12847 h 1132119"/>
                    <a:gd name="connsiteX9" fmla="*/ 1473994 w 1583531"/>
                    <a:gd name="connsiteY9" fmla="*/ 3322 h 1132119"/>
                    <a:gd name="connsiteX10" fmla="*/ 1466850 w 1583531"/>
                    <a:gd name="connsiteY10" fmla="*/ 941 h 1132119"/>
                    <a:gd name="connsiteX11" fmla="*/ 1450181 w 1583531"/>
                    <a:gd name="connsiteY11" fmla="*/ 3322 h 1132119"/>
                    <a:gd name="connsiteX12" fmla="*/ 1447800 w 1583531"/>
                    <a:gd name="connsiteY12" fmla="*/ 12847 h 1132119"/>
                    <a:gd name="connsiteX13" fmla="*/ 1443037 w 1583531"/>
                    <a:gd name="connsiteY13" fmla="*/ 58091 h 1132119"/>
                    <a:gd name="connsiteX14" fmla="*/ 1440656 w 1583531"/>
                    <a:gd name="connsiteY14" fmla="*/ 67616 h 1132119"/>
                    <a:gd name="connsiteX15" fmla="*/ 1433512 w 1583531"/>
                    <a:gd name="connsiteY15" fmla="*/ 72378 h 1132119"/>
                    <a:gd name="connsiteX16" fmla="*/ 1426369 w 1583531"/>
                    <a:gd name="connsiteY16" fmla="*/ 89047 h 1132119"/>
                    <a:gd name="connsiteX17" fmla="*/ 1423987 w 1583531"/>
                    <a:gd name="connsiteY17" fmla="*/ 96191 h 1132119"/>
                    <a:gd name="connsiteX18" fmla="*/ 1414462 w 1583531"/>
                    <a:gd name="connsiteY18" fmla="*/ 98572 h 1132119"/>
                    <a:gd name="connsiteX19" fmla="*/ 1397794 w 1583531"/>
                    <a:gd name="connsiteY19" fmla="*/ 110478 h 1132119"/>
                    <a:gd name="connsiteX20" fmla="*/ 1383506 w 1583531"/>
                    <a:gd name="connsiteY20" fmla="*/ 120003 h 1132119"/>
                    <a:gd name="connsiteX21" fmla="*/ 1352550 w 1583531"/>
                    <a:gd name="connsiteY21" fmla="*/ 117622 h 1132119"/>
                    <a:gd name="connsiteX22" fmla="*/ 1350169 w 1583531"/>
                    <a:gd name="connsiteY22" fmla="*/ 110478 h 1132119"/>
                    <a:gd name="connsiteX23" fmla="*/ 1347787 w 1583531"/>
                    <a:gd name="connsiteY23" fmla="*/ 96191 h 1132119"/>
                    <a:gd name="connsiteX24" fmla="*/ 1333500 w 1583531"/>
                    <a:gd name="connsiteY24" fmla="*/ 86666 h 1132119"/>
                    <a:gd name="connsiteX25" fmla="*/ 1326356 w 1583531"/>
                    <a:gd name="connsiteY25" fmla="*/ 79522 h 1132119"/>
                    <a:gd name="connsiteX26" fmla="*/ 1319212 w 1583531"/>
                    <a:gd name="connsiteY26" fmla="*/ 77141 h 1132119"/>
                    <a:gd name="connsiteX27" fmla="*/ 1314450 w 1583531"/>
                    <a:gd name="connsiteY27" fmla="*/ 62853 h 1132119"/>
                    <a:gd name="connsiteX28" fmla="*/ 1304925 w 1583531"/>
                    <a:gd name="connsiteY28" fmla="*/ 67616 h 1132119"/>
                    <a:gd name="connsiteX29" fmla="*/ 1302544 w 1583531"/>
                    <a:gd name="connsiteY29" fmla="*/ 74760 h 1132119"/>
                    <a:gd name="connsiteX30" fmla="*/ 1293019 w 1583531"/>
                    <a:gd name="connsiteY30" fmla="*/ 81903 h 1132119"/>
                    <a:gd name="connsiteX31" fmla="*/ 1290637 w 1583531"/>
                    <a:gd name="connsiteY31" fmla="*/ 117622 h 1132119"/>
                    <a:gd name="connsiteX32" fmla="*/ 1283494 w 1583531"/>
                    <a:gd name="connsiteY32" fmla="*/ 108097 h 1132119"/>
                    <a:gd name="connsiteX33" fmla="*/ 1276350 w 1583531"/>
                    <a:gd name="connsiteY33" fmla="*/ 100953 h 1132119"/>
                    <a:gd name="connsiteX34" fmla="*/ 1259681 w 1583531"/>
                    <a:gd name="connsiteY34" fmla="*/ 96191 h 1132119"/>
                    <a:gd name="connsiteX35" fmla="*/ 1243012 w 1583531"/>
                    <a:gd name="connsiteY35" fmla="*/ 100953 h 1132119"/>
                    <a:gd name="connsiteX36" fmla="*/ 1235869 w 1583531"/>
                    <a:gd name="connsiteY36" fmla="*/ 103335 h 1132119"/>
                    <a:gd name="connsiteX37" fmla="*/ 1228725 w 1583531"/>
                    <a:gd name="connsiteY37" fmla="*/ 110478 h 1132119"/>
                    <a:gd name="connsiteX38" fmla="*/ 1219200 w 1583531"/>
                    <a:gd name="connsiteY38" fmla="*/ 117622 h 1132119"/>
                    <a:gd name="connsiteX39" fmla="*/ 1212056 w 1583531"/>
                    <a:gd name="connsiteY39" fmla="*/ 124766 h 1132119"/>
                    <a:gd name="connsiteX40" fmla="*/ 1193006 w 1583531"/>
                    <a:gd name="connsiteY40" fmla="*/ 134291 h 1132119"/>
                    <a:gd name="connsiteX41" fmla="*/ 1178719 w 1583531"/>
                    <a:gd name="connsiteY41" fmla="*/ 139053 h 1132119"/>
                    <a:gd name="connsiteX42" fmla="*/ 1171575 w 1583531"/>
                    <a:gd name="connsiteY42" fmla="*/ 143816 h 1132119"/>
                    <a:gd name="connsiteX43" fmla="*/ 1112044 w 1583531"/>
                    <a:gd name="connsiteY43" fmla="*/ 160485 h 1132119"/>
                    <a:gd name="connsiteX44" fmla="*/ 1107281 w 1583531"/>
                    <a:gd name="connsiteY44" fmla="*/ 181916 h 1132119"/>
                    <a:gd name="connsiteX45" fmla="*/ 1078706 w 1583531"/>
                    <a:gd name="connsiteY45" fmla="*/ 189060 h 1132119"/>
                    <a:gd name="connsiteX46" fmla="*/ 1085850 w 1583531"/>
                    <a:gd name="connsiteY46" fmla="*/ 205728 h 1132119"/>
                    <a:gd name="connsiteX47" fmla="*/ 1092994 w 1583531"/>
                    <a:gd name="connsiteY47" fmla="*/ 210491 h 1132119"/>
                    <a:gd name="connsiteX48" fmla="*/ 1071562 w 1583531"/>
                    <a:gd name="connsiteY48" fmla="*/ 222397 h 1132119"/>
                    <a:gd name="connsiteX49" fmla="*/ 1059656 w 1583531"/>
                    <a:gd name="connsiteY49" fmla="*/ 231922 h 1132119"/>
                    <a:gd name="connsiteX50" fmla="*/ 1057275 w 1583531"/>
                    <a:gd name="connsiteY50" fmla="*/ 260497 h 1132119"/>
                    <a:gd name="connsiteX51" fmla="*/ 1038225 w 1583531"/>
                    <a:gd name="connsiteY51" fmla="*/ 274785 h 1132119"/>
                    <a:gd name="connsiteX52" fmla="*/ 1033462 w 1583531"/>
                    <a:gd name="connsiteY52" fmla="*/ 281928 h 1132119"/>
                    <a:gd name="connsiteX53" fmla="*/ 1016794 w 1583531"/>
                    <a:gd name="connsiteY53" fmla="*/ 291453 h 1132119"/>
                    <a:gd name="connsiteX54" fmla="*/ 1012031 w 1583531"/>
                    <a:gd name="connsiteY54" fmla="*/ 298597 h 1132119"/>
                    <a:gd name="connsiteX55" fmla="*/ 995362 w 1583531"/>
                    <a:gd name="connsiteY55" fmla="*/ 303360 h 1132119"/>
                    <a:gd name="connsiteX56" fmla="*/ 985837 w 1583531"/>
                    <a:gd name="connsiteY56" fmla="*/ 308122 h 1132119"/>
                    <a:gd name="connsiteX57" fmla="*/ 985837 w 1583531"/>
                    <a:gd name="connsiteY57" fmla="*/ 322410 h 1132119"/>
                    <a:gd name="connsiteX58" fmla="*/ 1000125 w 1583531"/>
                    <a:gd name="connsiteY58" fmla="*/ 327172 h 1132119"/>
                    <a:gd name="connsiteX59" fmla="*/ 1000125 w 1583531"/>
                    <a:gd name="connsiteY59" fmla="*/ 348603 h 1132119"/>
                    <a:gd name="connsiteX60" fmla="*/ 990600 w 1583531"/>
                    <a:gd name="connsiteY60" fmla="*/ 353366 h 1132119"/>
                    <a:gd name="connsiteX61" fmla="*/ 985837 w 1583531"/>
                    <a:gd name="connsiteY61" fmla="*/ 360510 h 1132119"/>
                    <a:gd name="connsiteX62" fmla="*/ 990600 w 1583531"/>
                    <a:gd name="connsiteY62" fmla="*/ 374797 h 1132119"/>
                    <a:gd name="connsiteX63" fmla="*/ 978694 w 1583531"/>
                    <a:gd name="connsiteY63" fmla="*/ 377178 h 1132119"/>
                    <a:gd name="connsiteX64" fmla="*/ 981075 w 1583531"/>
                    <a:gd name="connsiteY64" fmla="*/ 393847 h 1132119"/>
                    <a:gd name="connsiteX65" fmla="*/ 990600 w 1583531"/>
                    <a:gd name="connsiteY65" fmla="*/ 400991 h 1132119"/>
                    <a:gd name="connsiteX66" fmla="*/ 992981 w 1583531"/>
                    <a:gd name="connsiteY66" fmla="*/ 410516 h 1132119"/>
                    <a:gd name="connsiteX67" fmla="*/ 1004887 w 1583531"/>
                    <a:gd name="connsiteY67" fmla="*/ 424803 h 1132119"/>
                    <a:gd name="connsiteX68" fmla="*/ 1023937 w 1583531"/>
                    <a:gd name="connsiteY68" fmla="*/ 422422 h 1132119"/>
                    <a:gd name="connsiteX69" fmla="*/ 1031081 w 1583531"/>
                    <a:gd name="connsiteY69" fmla="*/ 427185 h 1132119"/>
                    <a:gd name="connsiteX70" fmla="*/ 1026319 w 1583531"/>
                    <a:gd name="connsiteY70" fmla="*/ 441472 h 1132119"/>
                    <a:gd name="connsiteX71" fmla="*/ 1045369 w 1583531"/>
                    <a:gd name="connsiteY71" fmla="*/ 453378 h 1132119"/>
                    <a:gd name="connsiteX72" fmla="*/ 1059656 w 1583531"/>
                    <a:gd name="connsiteY72" fmla="*/ 462903 h 1132119"/>
                    <a:gd name="connsiteX73" fmla="*/ 1062037 w 1583531"/>
                    <a:gd name="connsiteY73" fmla="*/ 474810 h 1132119"/>
                    <a:gd name="connsiteX74" fmla="*/ 1066800 w 1583531"/>
                    <a:gd name="connsiteY74" fmla="*/ 481953 h 1132119"/>
                    <a:gd name="connsiteX75" fmla="*/ 1059656 w 1583531"/>
                    <a:gd name="connsiteY75" fmla="*/ 503385 h 1132119"/>
                    <a:gd name="connsiteX76" fmla="*/ 1057275 w 1583531"/>
                    <a:gd name="connsiteY76" fmla="*/ 510528 h 1132119"/>
                    <a:gd name="connsiteX77" fmla="*/ 1069181 w 1583531"/>
                    <a:gd name="connsiteY77" fmla="*/ 522435 h 1132119"/>
                    <a:gd name="connsiteX78" fmla="*/ 1066800 w 1583531"/>
                    <a:gd name="connsiteY78" fmla="*/ 531960 h 1132119"/>
                    <a:gd name="connsiteX79" fmla="*/ 1052512 w 1583531"/>
                    <a:gd name="connsiteY79" fmla="*/ 543866 h 1132119"/>
                    <a:gd name="connsiteX80" fmla="*/ 1038225 w 1583531"/>
                    <a:gd name="connsiteY80" fmla="*/ 558153 h 1132119"/>
                    <a:gd name="connsiteX81" fmla="*/ 1028700 w 1583531"/>
                    <a:gd name="connsiteY81" fmla="*/ 572441 h 1132119"/>
                    <a:gd name="connsiteX82" fmla="*/ 1033462 w 1583531"/>
                    <a:gd name="connsiteY82" fmla="*/ 589110 h 1132119"/>
                    <a:gd name="connsiteX83" fmla="*/ 1038225 w 1583531"/>
                    <a:gd name="connsiteY83" fmla="*/ 596253 h 1132119"/>
                    <a:gd name="connsiteX84" fmla="*/ 1031081 w 1583531"/>
                    <a:gd name="connsiteY84" fmla="*/ 634353 h 1132119"/>
                    <a:gd name="connsiteX85" fmla="*/ 1023937 w 1583531"/>
                    <a:gd name="connsiteY85" fmla="*/ 639116 h 1132119"/>
                    <a:gd name="connsiteX86" fmla="*/ 1014412 w 1583531"/>
                    <a:gd name="connsiteY86" fmla="*/ 641497 h 1132119"/>
                    <a:gd name="connsiteX87" fmla="*/ 995362 w 1583531"/>
                    <a:gd name="connsiteY87" fmla="*/ 658166 h 1132119"/>
                    <a:gd name="connsiteX88" fmla="*/ 990600 w 1583531"/>
                    <a:gd name="connsiteY88" fmla="*/ 670072 h 1132119"/>
                    <a:gd name="connsiteX89" fmla="*/ 981075 w 1583531"/>
                    <a:gd name="connsiteY89" fmla="*/ 674835 h 1132119"/>
                    <a:gd name="connsiteX90" fmla="*/ 973931 w 1583531"/>
                    <a:gd name="connsiteY90" fmla="*/ 681978 h 1132119"/>
                    <a:gd name="connsiteX91" fmla="*/ 969169 w 1583531"/>
                    <a:gd name="connsiteY91" fmla="*/ 696266 h 1132119"/>
                    <a:gd name="connsiteX92" fmla="*/ 966787 w 1583531"/>
                    <a:gd name="connsiteY92" fmla="*/ 710553 h 1132119"/>
                    <a:gd name="connsiteX93" fmla="*/ 959644 w 1583531"/>
                    <a:gd name="connsiteY93" fmla="*/ 715316 h 1132119"/>
                    <a:gd name="connsiteX94" fmla="*/ 954881 w 1583531"/>
                    <a:gd name="connsiteY94" fmla="*/ 739128 h 1132119"/>
                    <a:gd name="connsiteX95" fmla="*/ 950119 w 1583531"/>
                    <a:gd name="connsiteY95" fmla="*/ 746272 h 1132119"/>
                    <a:gd name="connsiteX96" fmla="*/ 933450 w 1583531"/>
                    <a:gd name="connsiteY96" fmla="*/ 748653 h 1132119"/>
                    <a:gd name="connsiteX97" fmla="*/ 923925 w 1583531"/>
                    <a:gd name="connsiteY97" fmla="*/ 755797 h 1132119"/>
                    <a:gd name="connsiteX98" fmla="*/ 916781 w 1583531"/>
                    <a:gd name="connsiteY98" fmla="*/ 762941 h 1132119"/>
                    <a:gd name="connsiteX99" fmla="*/ 909637 w 1583531"/>
                    <a:gd name="connsiteY99" fmla="*/ 760560 h 1132119"/>
                    <a:gd name="connsiteX100" fmla="*/ 892969 w 1583531"/>
                    <a:gd name="connsiteY100" fmla="*/ 739128 h 1132119"/>
                    <a:gd name="connsiteX101" fmla="*/ 890587 w 1583531"/>
                    <a:gd name="connsiteY101" fmla="*/ 731985 h 1132119"/>
                    <a:gd name="connsiteX102" fmla="*/ 873919 w 1583531"/>
                    <a:gd name="connsiteY102" fmla="*/ 724841 h 1132119"/>
                    <a:gd name="connsiteX103" fmla="*/ 866775 w 1583531"/>
                    <a:gd name="connsiteY103" fmla="*/ 722460 h 1132119"/>
                    <a:gd name="connsiteX104" fmla="*/ 852487 w 1583531"/>
                    <a:gd name="connsiteY104" fmla="*/ 724841 h 1132119"/>
                    <a:gd name="connsiteX105" fmla="*/ 850106 w 1583531"/>
                    <a:gd name="connsiteY105" fmla="*/ 739128 h 1132119"/>
                    <a:gd name="connsiteX106" fmla="*/ 847725 w 1583531"/>
                    <a:gd name="connsiteY106" fmla="*/ 758178 h 1132119"/>
                    <a:gd name="connsiteX107" fmla="*/ 826294 w 1583531"/>
                    <a:gd name="connsiteY107" fmla="*/ 755797 h 1132119"/>
                    <a:gd name="connsiteX108" fmla="*/ 807244 w 1583531"/>
                    <a:gd name="connsiteY108" fmla="*/ 741510 h 1132119"/>
                    <a:gd name="connsiteX109" fmla="*/ 802481 w 1583531"/>
                    <a:gd name="connsiteY109" fmla="*/ 751035 h 1132119"/>
                    <a:gd name="connsiteX110" fmla="*/ 804862 w 1583531"/>
                    <a:gd name="connsiteY110" fmla="*/ 758178 h 1132119"/>
                    <a:gd name="connsiteX111" fmla="*/ 778669 w 1583531"/>
                    <a:gd name="connsiteY111" fmla="*/ 767703 h 1132119"/>
                    <a:gd name="connsiteX112" fmla="*/ 766762 w 1583531"/>
                    <a:gd name="connsiteY112" fmla="*/ 765322 h 1132119"/>
                    <a:gd name="connsiteX113" fmla="*/ 759619 w 1583531"/>
                    <a:gd name="connsiteY113" fmla="*/ 762941 h 1132119"/>
                    <a:gd name="connsiteX114" fmla="*/ 750094 w 1583531"/>
                    <a:gd name="connsiteY114" fmla="*/ 767703 h 1132119"/>
                    <a:gd name="connsiteX115" fmla="*/ 742950 w 1583531"/>
                    <a:gd name="connsiteY115" fmla="*/ 774847 h 1132119"/>
                    <a:gd name="connsiteX116" fmla="*/ 731044 w 1583531"/>
                    <a:gd name="connsiteY116" fmla="*/ 779610 h 1132119"/>
                    <a:gd name="connsiteX117" fmla="*/ 733425 w 1583531"/>
                    <a:gd name="connsiteY117" fmla="*/ 793897 h 1132119"/>
                    <a:gd name="connsiteX118" fmla="*/ 745331 w 1583531"/>
                    <a:gd name="connsiteY118" fmla="*/ 796278 h 1132119"/>
                    <a:gd name="connsiteX119" fmla="*/ 733425 w 1583531"/>
                    <a:gd name="connsiteY119" fmla="*/ 851047 h 1132119"/>
                    <a:gd name="connsiteX120" fmla="*/ 721519 w 1583531"/>
                    <a:gd name="connsiteY120" fmla="*/ 853428 h 1132119"/>
                    <a:gd name="connsiteX121" fmla="*/ 714375 w 1583531"/>
                    <a:gd name="connsiteY121" fmla="*/ 874860 h 1132119"/>
                    <a:gd name="connsiteX122" fmla="*/ 707231 w 1583531"/>
                    <a:gd name="connsiteY122" fmla="*/ 877241 h 1132119"/>
                    <a:gd name="connsiteX123" fmla="*/ 697706 w 1583531"/>
                    <a:gd name="connsiteY123" fmla="*/ 889147 h 1132119"/>
                    <a:gd name="connsiteX124" fmla="*/ 681037 w 1583531"/>
                    <a:gd name="connsiteY124" fmla="*/ 905816 h 1132119"/>
                    <a:gd name="connsiteX125" fmla="*/ 676275 w 1583531"/>
                    <a:gd name="connsiteY125" fmla="*/ 915341 h 1132119"/>
                    <a:gd name="connsiteX126" fmla="*/ 669131 w 1583531"/>
                    <a:gd name="connsiteY126" fmla="*/ 920103 h 1132119"/>
                    <a:gd name="connsiteX127" fmla="*/ 661987 w 1583531"/>
                    <a:gd name="connsiteY127" fmla="*/ 929628 h 1132119"/>
                    <a:gd name="connsiteX128" fmla="*/ 638175 w 1583531"/>
                    <a:gd name="connsiteY128" fmla="*/ 941535 h 1132119"/>
                    <a:gd name="connsiteX129" fmla="*/ 633412 w 1583531"/>
                    <a:gd name="connsiteY129" fmla="*/ 948678 h 1132119"/>
                    <a:gd name="connsiteX130" fmla="*/ 623887 w 1583531"/>
                    <a:gd name="connsiteY130" fmla="*/ 951060 h 1132119"/>
                    <a:gd name="connsiteX131" fmla="*/ 604837 w 1583531"/>
                    <a:gd name="connsiteY131" fmla="*/ 962966 h 1132119"/>
                    <a:gd name="connsiteX132" fmla="*/ 597694 w 1583531"/>
                    <a:gd name="connsiteY132" fmla="*/ 958203 h 1132119"/>
                    <a:gd name="connsiteX133" fmla="*/ 573881 w 1583531"/>
                    <a:gd name="connsiteY133" fmla="*/ 972491 h 1132119"/>
                    <a:gd name="connsiteX134" fmla="*/ 571500 w 1583531"/>
                    <a:gd name="connsiteY134" fmla="*/ 979635 h 1132119"/>
                    <a:gd name="connsiteX135" fmla="*/ 557212 w 1583531"/>
                    <a:gd name="connsiteY135" fmla="*/ 982016 h 1132119"/>
                    <a:gd name="connsiteX136" fmla="*/ 550069 w 1583531"/>
                    <a:gd name="connsiteY136" fmla="*/ 984397 h 1132119"/>
                    <a:gd name="connsiteX137" fmla="*/ 531019 w 1583531"/>
                    <a:gd name="connsiteY137" fmla="*/ 991541 h 1132119"/>
                    <a:gd name="connsiteX138" fmla="*/ 535781 w 1583531"/>
                    <a:gd name="connsiteY138" fmla="*/ 972491 h 1132119"/>
                    <a:gd name="connsiteX139" fmla="*/ 507206 w 1583531"/>
                    <a:gd name="connsiteY139" fmla="*/ 953441 h 1132119"/>
                    <a:gd name="connsiteX140" fmla="*/ 504825 w 1583531"/>
                    <a:gd name="connsiteY140" fmla="*/ 922485 h 1132119"/>
                    <a:gd name="connsiteX141" fmla="*/ 485775 w 1583531"/>
                    <a:gd name="connsiteY141" fmla="*/ 927247 h 1132119"/>
                    <a:gd name="connsiteX142" fmla="*/ 476250 w 1583531"/>
                    <a:gd name="connsiteY142" fmla="*/ 943916 h 1132119"/>
                    <a:gd name="connsiteX143" fmla="*/ 473869 w 1583531"/>
                    <a:gd name="connsiteY143" fmla="*/ 958203 h 1132119"/>
                    <a:gd name="connsiteX144" fmla="*/ 466725 w 1583531"/>
                    <a:gd name="connsiteY144" fmla="*/ 960585 h 1132119"/>
                    <a:gd name="connsiteX145" fmla="*/ 457200 w 1583531"/>
                    <a:gd name="connsiteY145" fmla="*/ 965347 h 1132119"/>
                    <a:gd name="connsiteX146" fmla="*/ 447675 w 1583531"/>
                    <a:gd name="connsiteY146" fmla="*/ 962966 h 1132119"/>
                    <a:gd name="connsiteX147" fmla="*/ 445294 w 1583531"/>
                    <a:gd name="connsiteY147" fmla="*/ 941535 h 1132119"/>
                    <a:gd name="connsiteX148" fmla="*/ 440531 w 1583531"/>
                    <a:gd name="connsiteY148" fmla="*/ 934391 h 1132119"/>
                    <a:gd name="connsiteX149" fmla="*/ 423862 w 1583531"/>
                    <a:gd name="connsiteY149" fmla="*/ 932010 h 1132119"/>
                    <a:gd name="connsiteX150" fmla="*/ 419100 w 1583531"/>
                    <a:gd name="connsiteY150" fmla="*/ 922485 h 1132119"/>
                    <a:gd name="connsiteX151" fmla="*/ 414337 w 1583531"/>
                    <a:gd name="connsiteY151" fmla="*/ 908197 h 1132119"/>
                    <a:gd name="connsiteX152" fmla="*/ 400050 w 1583531"/>
                    <a:gd name="connsiteY152" fmla="*/ 898672 h 1132119"/>
                    <a:gd name="connsiteX153" fmla="*/ 392906 w 1583531"/>
                    <a:gd name="connsiteY153" fmla="*/ 893910 h 1132119"/>
                    <a:gd name="connsiteX154" fmla="*/ 376237 w 1583531"/>
                    <a:gd name="connsiteY154" fmla="*/ 889147 h 1132119"/>
                    <a:gd name="connsiteX155" fmla="*/ 371475 w 1583531"/>
                    <a:gd name="connsiteY155" fmla="*/ 882003 h 1132119"/>
                    <a:gd name="connsiteX156" fmla="*/ 376237 w 1583531"/>
                    <a:gd name="connsiteY156" fmla="*/ 874860 h 1132119"/>
                    <a:gd name="connsiteX157" fmla="*/ 378619 w 1583531"/>
                    <a:gd name="connsiteY157" fmla="*/ 867716 h 1132119"/>
                    <a:gd name="connsiteX158" fmla="*/ 383381 w 1583531"/>
                    <a:gd name="connsiteY158" fmla="*/ 860572 h 1132119"/>
                    <a:gd name="connsiteX159" fmla="*/ 359569 w 1583531"/>
                    <a:gd name="connsiteY159" fmla="*/ 862953 h 1132119"/>
                    <a:gd name="connsiteX160" fmla="*/ 352425 w 1583531"/>
                    <a:gd name="connsiteY160" fmla="*/ 858191 h 1132119"/>
                    <a:gd name="connsiteX161" fmla="*/ 342900 w 1583531"/>
                    <a:gd name="connsiteY161" fmla="*/ 848666 h 1132119"/>
                    <a:gd name="connsiteX162" fmla="*/ 340519 w 1583531"/>
                    <a:gd name="connsiteY162" fmla="*/ 841522 h 1132119"/>
                    <a:gd name="connsiteX163" fmla="*/ 326231 w 1583531"/>
                    <a:gd name="connsiteY163" fmla="*/ 834378 h 1132119"/>
                    <a:gd name="connsiteX164" fmla="*/ 319087 w 1583531"/>
                    <a:gd name="connsiteY164" fmla="*/ 836760 h 1132119"/>
                    <a:gd name="connsiteX165" fmla="*/ 316706 w 1583531"/>
                    <a:gd name="connsiteY165" fmla="*/ 843903 h 1132119"/>
                    <a:gd name="connsiteX166" fmla="*/ 311944 w 1583531"/>
                    <a:gd name="connsiteY166" fmla="*/ 853428 h 1132119"/>
                    <a:gd name="connsiteX167" fmla="*/ 307181 w 1583531"/>
                    <a:gd name="connsiteY167" fmla="*/ 872478 h 1132119"/>
                    <a:gd name="connsiteX168" fmla="*/ 297656 w 1583531"/>
                    <a:gd name="connsiteY168" fmla="*/ 874860 h 1132119"/>
                    <a:gd name="connsiteX169" fmla="*/ 288131 w 1583531"/>
                    <a:gd name="connsiteY169" fmla="*/ 884385 h 1132119"/>
                    <a:gd name="connsiteX170" fmla="*/ 278606 w 1583531"/>
                    <a:gd name="connsiteY170" fmla="*/ 889147 h 1132119"/>
                    <a:gd name="connsiteX171" fmla="*/ 266700 w 1583531"/>
                    <a:gd name="connsiteY171" fmla="*/ 896291 h 1132119"/>
                    <a:gd name="connsiteX172" fmla="*/ 257175 w 1583531"/>
                    <a:gd name="connsiteY172" fmla="*/ 905816 h 1132119"/>
                    <a:gd name="connsiteX173" fmla="*/ 242887 w 1583531"/>
                    <a:gd name="connsiteY173" fmla="*/ 917722 h 1132119"/>
                    <a:gd name="connsiteX174" fmla="*/ 233362 w 1583531"/>
                    <a:gd name="connsiteY174" fmla="*/ 929628 h 1132119"/>
                    <a:gd name="connsiteX175" fmla="*/ 221456 w 1583531"/>
                    <a:gd name="connsiteY175" fmla="*/ 946297 h 1132119"/>
                    <a:gd name="connsiteX176" fmla="*/ 219075 w 1583531"/>
                    <a:gd name="connsiteY176" fmla="*/ 960585 h 1132119"/>
                    <a:gd name="connsiteX177" fmla="*/ 207169 w 1583531"/>
                    <a:gd name="connsiteY177" fmla="*/ 972491 h 1132119"/>
                    <a:gd name="connsiteX178" fmla="*/ 200025 w 1583531"/>
                    <a:gd name="connsiteY178" fmla="*/ 974872 h 1132119"/>
                    <a:gd name="connsiteX179" fmla="*/ 185737 w 1583531"/>
                    <a:gd name="connsiteY179" fmla="*/ 984397 h 1132119"/>
                    <a:gd name="connsiteX180" fmla="*/ 157162 w 1583531"/>
                    <a:gd name="connsiteY180" fmla="*/ 991541 h 1132119"/>
                    <a:gd name="connsiteX181" fmla="*/ 159544 w 1583531"/>
                    <a:gd name="connsiteY181" fmla="*/ 1012972 h 1132119"/>
                    <a:gd name="connsiteX182" fmla="*/ 164306 w 1583531"/>
                    <a:gd name="connsiteY182" fmla="*/ 1020116 h 1132119"/>
                    <a:gd name="connsiteX183" fmla="*/ 161925 w 1583531"/>
                    <a:gd name="connsiteY183" fmla="*/ 1048691 h 1132119"/>
                    <a:gd name="connsiteX184" fmla="*/ 150019 w 1583531"/>
                    <a:gd name="connsiteY184" fmla="*/ 1062978 h 1132119"/>
                    <a:gd name="connsiteX185" fmla="*/ 145256 w 1583531"/>
                    <a:gd name="connsiteY185" fmla="*/ 1072503 h 1132119"/>
                    <a:gd name="connsiteX186" fmla="*/ 135731 w 1583531"/>
                    <a:gd name="connsiteY186" fmla="*/ 1086791 h 1132119"/>
                    <a:gd name="connsiteX187" fmla="*/ 123825 w 1583531"/>
                    <a:gd name="connsiteY187" fmla="*/ 1105841 h 1132119"/>
                    <a:gd name="connsiteX188" fmla="*/ 116681 w 1583531"/>
                    <a:gd name="connsiteY188" fmla="*/ 1110603 h 1132119"/>
                    <a:gd name="connsiteX189" fmla="*/ 107156 w 1583531"/>
                    <a:gd name="connsiteY189" fmla="*/ 1117747 h 1132119"/>
                    <a:gd name="connsiteX190" fmla="*/ 95250 w 1583531"/>
                    <a:gd name="connsiteY190" fmla="*/ 1132035 h 1132119"/>
                    <a:gd name="connsiteX191" fmla="*/ 80962 w 1583531"/>
                    <a:gd name="connsiteY191" fmla="*/ 1129653 h 1132119"/>
                    <a:gd name="connsiteX192" fmla="*/ 76200 w 1583531"/>
                    <a:gd name="connsiteY192" fmla="*/ 1122510 h 1132119"/>
                    <a:gd name="connsiteX193" fmla="*/ 73819 w 1583531"/>
                    <a:gd name="connsiteY193" fmla="*/ 1096316 h 1132119"/>
                    <a:gd name="connsiteX194" fmla="*/ 71437 w 1583531"/>
                    <a:gd name="connsiteY194" fmla="*/ 1086791 h 1132119"/>
                    <a:gd name="connsiteX195" fmla="*/ 52387 w 1583531"/>
                    <a:gd name="connsiteY195" fmla="*/ 1077266 h 1132119"/>
                    <a:gd name="connsiteX196" fmla="*/ 50006 w 1583531"/>
                    <a:gd name="connsiteY196" fmla="*/ 1070122 h 1132119"/>
                    <a:gd name="connsiteX197" fmla="*/ 47625 w 1583531"/>
                    <a:gd name="connsiteY197" fmla="*/ 1048691 h 1132119"/>
                    <a:gd name="connsiteX198" fmla="*/ 40481 w 1583531"/>
                    <a:gd name="connsiteY198" fmla="*/ 1046310 h 1132119"/>
                    <a:gd name="connsiteX199" fmla="*/ 14287 w 1583531"/>
                    <a:gd name="connsiteY199" fmla="*/ 1041547 h 1132119"/>
                    <a:gd name="connsiteX200" fmla="*/ 7144 w 1583531"/>
                    <a:gd name="connsiteY200" fmla="*/ 1051072 h 1132119"/>
                    <a:gd name="connsiteX201" fmla="*/ 0 w 1583531"/>
                    <a:gd name="connsiteY201" fmla="*/ 1053453 h 1132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</a:cxnLst>
                  <a:rect l="l" t="t" r="r" b="b"/>
                  <a:pathLst>
                    <a:path w="1583531" h="1132119">
                      <a:moveTo>
                        <a:pt x="1583531" y="19991"/>
                      </a:moveTo>
                      <a:cubicBezTo>
                        <a:pt x="1579562" y="20785"/>
                        <a:pt x="1575641" y="22874"/>
                        <a:pt x="1571625" y="22372"/>
                      </a:cubicBezTo>
                      <a:cubicBezTo>
                        <a:pt x="1561008" y="21045"/>
                        <a:pt x="1566600" y="16091"/>
                        <a:pt x="1562100" y="10466"/>
                      </a:cubicBezTo>
                      <a:cubicBezTo>
                        <a:pt x="1560312" y="8231"/>
                        <a:pt x="1557337" y="7291"/>
                        <a:pt x="1554956" y="5703"/>
                      </a:cubicBezTo>
                      <a:cubicBezTo>
                        <a:pt x="1552575" y="7291"/>
                        <a:pt x="1548654" y="7730"/>
                        <a:pt x="1547812" y="10466"/>
                      </a:cubicBezTo>
                      <a:cubicBezTo>
                        <a:pt x="1545234" y="18846"/>
                        <a:pt x="1552988" y="32215"/>
                        <a:pt x="1545431" y="36660"/>
                      </a:cubicBezTo>
                      <a:cubicBezTo>
                        <a:pt x="1534463" y="43112"/>
                        <a:pt x="1520031" y="35072"/>
                        <a:pt x="1507331" y="34278"/>
                      </a:cubicBezTo>
                      <a:cubicBezTo>
                        <a:pt x="1506537" y="23959"/>
                        <a:pt x="1510691" y="11933"/>
                        <a:pt x="1504950" y="3322"/>
                      </a:cubicBezTo>
                      <a:cubicBezTo>
                        <a:pt x="1498092" y="-6965"/>
                        <a:pt x="1484363" y="9621"/>
                        <a:pt x="1481137" y="12847"/>
                      </a:cubicBezTo>
                      <a:cubicBezTo>
                        <a:pt x="1471640" y="50840"/>
                        <a:pt x="1480448" y="24299"/>
                        <a:pt x="1473994" y="3322"/>
                      </a:cubicBezTo>
                      <a:cubicBezTo>
                        <a:pt x="1473256" y="923"/>
                        <a:pt x="1469231" y="1735"/>
                        <a:pt x="1466850" y="941"/>
                      </a:cubicBezTo>
                      <a:cubicBezTo>
                        <a:pt x="1461294" y="1735"/>
                        <a:pt x="1454941" y="347"/>
                        <a:pt x="1450181" y="3322"/>
                      </a:cubicBezTo>
                      <a:cubicBezTo>
                        <a:pt x="1447406" y="5056"/>
                        <a:pt x="1448223" y="9602"/>
                        <a:pt x="1447800" y="12847"/>
                      </a:cubicBezTo>
                      <a:cubicBezTo>
                        <a:pt x="1445839" y="27884"/>
                        <a:pt x="1444998" y="43054"/>
                        <a:pt x="1443037" y="58091"/>
                      </a:cubicBezTo>
                      <a:cubicBezTo>
                        <a:pt x="1442614" y="61336"/>
                        <a:pt x="1442471" y="64893"/>
                        <a:pt x="1440656" y="67616"/>
                      </a:cubicBezTo>
                      <a:cubicBezTo>
                        <a:pt x="1439068" y="69997"/>
                        <a:pt x="1435893" y="70791"/>
                        <a:pt x="1433512" y="72378"/>
                      </a:cubicBezTo>
                      <a:cubicBezTo>
                        <a:pt x="1428558" y="92197"/>
                        <a:pt x="1434589" y="72606"/>
                        <a:pt x="1426369" y="89047"/>
                      </a:cubicBezTo>
                      <a:cubicBezTo>
                        <a:pt x="1425246" y="91292"/>
                        <a:pt x="1425947" y="94623"/>
                        <a:pt x="1423987" y="96191"/>
                      </a:cubicBezTo>
                      <a:cubicBezTo>
                        <a:pt x="1421431" y="98235"/>
                        <a:pt x="1417637" y="97778"/>
                        <a:pt x="1414462" y="98572"/>
                      </a:cubicBezTo>
                      <a:cubicBezTo>
                        <a:pt x="1408816" y="102337"/>
                        <a:pt x="1402954" y="106055"/>
                        <a:pt x="1397794" y="110478"/>
                      </a:cubicBezTo>
                      <a:cubicBezTo>
                        <a:pt x="1386442" y="120208"/>
                        <a:pt x="1395658" y="115953"/>
                        <a:pt x="1383506" y="120003"/>
                      </a:cubicBezTo>
                      <a:cubicBezTo>
                        <a:pt x="1373187" y="119209"/>
                        <a:pt x="1362501" y="120465"/>
                        <a:pt x="1352550" y="117622"/>
                      </a:cubicBezTo>
                      <a:cubicBezTo>
                        <a:pt x="1350136" y="116932"/>
                        <a:pt x="1350714" y="112928"/>
                        <a:pt x="1350169" y="110478"/>
                      </a:cubicBezTo>
                      <a:cubicBezTo>
                        <a:pt x="1349122" y="105765"/>
                        <a:pt x="1349314" y="100771"/>
                        <a:pt x="1347787" y="96191"/>
                      </a:cubicBezTo>
                      <a:cubicBezTo>
                        <a:pt x="1344797" y="87220"/>
                        <a:pt x="1341700" y="88716"/>
                        <a:pt x="1333500" y="86666"/>
                      </a:cubicBezTo>
                      <a:cubicBezTo>
                        <a:pt x="1331119" y="84285"/>
                        <a:pt x="1329158" y="81390"/>
                        <a:pt x="1326356" y="79522"/>
                      </a:cubicBezTo>
                      <a:cubicBezTo>
                        <a:pt x="1324267" y="78130"/>
                        <a:pt x="1320671" y="79184"/>
                        <a:pt x="1319212" y="77141"/>
                      </a:cubicBezTo>
                      <a:cubicBezTo>
                        <a:pt x="1316294" y="73056"/>
                        <a:pt x="1314450" y="62853"/>
                        <a:pt x="1314450" y="62853"/>
                      </a:cubicBezTo>
                      <a:cubicBezTo>
                        <a:pt x="1311275" y="64441"/>
                        <a:pt x="1307435" y="65106"/>
                        <a:pt x="1304925" y="67616"/>
                      </a:cubicBezTo>
                      <a:cubicBezTo>
                        <a:pt x="1303150" y="69391"/>
                        <a:pt x="1304151" y="72832"/>
                        <a:pt x="1302544" y="74760"/>
                      </a:cubicBezTo>
                      <a:cubicBezTo>
                        <a:pt x="1300003" y="77809"/>
                        <a:pt x="1296194" y="79522"/>
                        <a:pt x="1293019" y="81903"/>
                      </a:cubicBezTo>
                      <a:cubicBezTo>
                        <a:pt x="1292225" y="93809"/>
                        <a:pt x="1294715" y="106408"/>
                        <a:pt x="1290637" y="117622"/>
                      </a:cubicBezTo>
                      <a:cubicBezTo>
                        <a:pt x="1289281" y="121352"/>
                        <a:pt x="1286077" y="111110"/>
                        <a:pt x="1283494" y="108097"/>
                      </a:cubicBezTo>
                      <a:cubicBezTo>
                        <a:pt x="1281302" y="105540"/>
                        <a:pt x="1279152" y="102821"/>
                        <a:pt x="1276350" y="100953"/>
                      </a:cubicBezTo>
                      <a:cubicBezTo>
                        <a:pt x="1274301" y="99587"/>
                        <a:pt x="1260951" y="96508"/>
                        <a:pt x="1259681" y="96191"/>
                      </a:cubicBezTo>
                      <a:lnTo>
                        <a:pt x="1243012" y="100953"/>
                      </a:lnTo>
                      <a:cubicBezTo>
                        <a:pt x="1240608" y="101674"/>
                        <a:pt x="1237957" y="101943"/>
                        <a:pt x="1235869" y="103335"/>
                      </a:cubicBezTo>
                      <a:cubicBezTo>
                        <a:pt x="1233067" y="105203"/>
                        <a:pt x="1231282" y="108287"/>
                        <a:pt x="1228725" y="110478"/>
                      </a:cubicBezTo>
                      <a:cubicBezTo>
                        <a:pt x="1225712" y="113061"/>
                        <a:pt x="1222213" y="115039"/>
                        <a:pt x="1219200" y="117622"/>
                      </a:cubicBezTo>
                      <a:cubicBezTo>
                        <a:pt x="1216643" y="119814"/>
                        <a:pt x="1214897" y="122958"/>
                        <a:pt x="1212056" y="124766"/>
                      </a:cubicBezTo>
                      <a:cubicBezTo>
                        <a:pt x="1206066" y="128578"/>
                        <a:pt x="1199741" y="132046"/>
                        <a:pt x="1193006" y="134291"/>
                      </a:cubicBezTo>
                      <a:lnTo>
                        <a:pt x="1178719" y="139053"/>
                      </a:lnTo>
                      <a:cubicBezTo>
                        <a:pt x="1176338" y="140641"/>
                        <a:pt x="1173714" y="141915"/>
                        <a:pt x="1171575" y="143816"/>
                      </a:cubicBezTo>
                      <a:cubicBezTo>
                        <a:pt x="1143292" y="168956"/>
                        <a:pt x="1171449" y="157357"/>
                        <a:pt x="1112044" y="160485"/>
                      </a:cubicBezTo>
                      <a:cubicBezTo>
                        <a:pt x="1110456" y="167629"/>
                        <a:pt x="1112837" y="177154"/>
                        <a:pt x="1107281" y="181916"/>
                      </a:cubicBezTo>
                      <a:cubicBezTo>
                        <a:pt x="1099826" y="188306"/>
                        <a:pt x="1078706" y="189060"/>
                        <a:pt x="1078706" y="189060"/>
                      </a:cubicBezTo>
                      <a:cubicBezTo>
                        <a:pt x="1080528" y="196349"/>
                        <a:pt x="1080367" y="200246"/>
                        <a:pt x="1085850" y="205728"/>
                      </a:cubicBezTo>
                      <a:cubicBezTo>
                        <a:pt x="1087874" y="207752"/>
                        <a:pt x="1090613" y="208903"/>
                        <a:pt x="1092994" y="210491"/>
                      </a:cubicBezTo>
                      <a:cubicBezTo>
                        <a:pt x="1076827" y="226658"/>
                        <a:pt x="1097204" y="208411"/>
                        <a:pt x="1071562" y="222397"/>
                      </a:cubicBezTo>
                      <a:cubicBezTo>
                        <a:pt x="1067100" y="224831"/>
                        <a:pt x="1063625" y="228747"/>
                        <a:pt x="1059656" y="231922"/>
                      </a:cubicBezTo>
                      <a:cubicBezTo>
                        <a:pt x="1058862" y="241447"/>
                        <a:pt x="1061549" y="251948"/>
                        <a:pt x="1057275" y="260497"/>
                      </a:cubicBezTo>
                      <a:cubicBezTo>
                        <a:pt x="1053725" y="267597"/>
                        <a:pt x="1042629" y="268181"/>
                        <a:pt x="1038225" y="274785"/>
                      </a:cubicBezTo>
                      <a:lnTo>
                        <a:pt x="1033462" y="281928"/>
                      </a:lnTo>
                      <a:cubicBezTo>
                        <a:pt x="1028393" y="297138"/>
                        <a:pt x="1035792" y="281954"/>
                        <a:pt x="1016794" y="291453"/>
                      </a:cubicBezTo>
                      <a:cubicBezTo>
                        <a:pt x="1014234" y="292733"/>
                        <a:pt x="1014266" y="296809"/>
                        <a:pt x="1012031" y="298597"/>
                      </a:cubicBezTo>
                      <a:cubicBezTo>
                        <a:pt x="1010340" y="299949"/>
                        <a:pt x="996163" y="303059"/>
                        <a:pt x="995362" y="303360"/>
                      </a:cubicBezTo>
                      <a:cubicBezTo>
                        <a:pt x="992038" y="304606"/>
                        <a:pt x="989012" y="306535"/>
                        <a:pt x="985837" y="308122"/>
                      </a:cubicBezTo>
                      <a:cubicBezTo>
                        <a:pt x="984616" y="311785"/>
                        <a:pt x="980709" y="318747"/>
                        <a:pt x="985837" y="322410"/>
                      </a:cubicBezTo>
                      <a:cubicBezTo>
                        <a:pt x="989922" y="325328"/>
                        <a:pt x="1000125" y="327172"/>
                        <a:pt x="1000125" y="327172"/>
                      </a:cubicBezTo>
                      <a:cubicBezTo>
                        <a:pt x="1001270" y="332896"/>
                        <a:pt x="1005006" y="342745"/>
                        <a:pt x="1000125" y="348603"/>
                      </a:cubicBezTo>
                      <a:cubicBezTo>
                        <a:pt x="997853" y="351330"/>
                        <a:pt x="993775" y="351778"/>
                        <a:pt x="990600" y="353366"/>
                      </a:cubicBezTo>
                      <a:cubicBezTo>
                        <a:pt x="989012" y="355747"/>
                        <a:pt x="985837" y="357648"/>
                        <a:pt x="985837" y="360510"/>
                      </a:cubicBezTo>
                      <a:cubicBezTo>
                        <a:pt x="985837" y="365530"/>
                        <a:pt x="990600" y="374797"/>
                        <a:pt x="990600" y="374797"/>
                      </a:cubicBezTo>
                      <a:cubicBezTo>
                        <a:pt x="986631" y="375591"/>
                        <a:pt x="981987" y="374826"/>
                        <a:pt x="978694" y="377178"/>
                      </a:cubicBezTo>
                      <a:cubicBezTo>
                        <a:pt x="968221" y="384658"/>
                        <a:pt x="975409" y="388990"/>
                        <a:pt x="981075" y="393847"/>
                      </a:cubicBezTo>
                      <a:cubicBezTo>
                        <a:pt x="984088" y="396430"/>
                        <a:pt x="987425" y="398610"/>
                        <a:pt x="990600" y="400991"/>
                      </a:cubicBezTo>
                      <a:cubicBezTo>
                        <a:pt x="991394" y="404166"/>
                        <a:pt x="991692" y="407508"/>
                        <a:pt x="992981" y="410516"/>
                      </a:cubicBezTo>
                      <a:cubicBezTo>
                        <a:pt x="995467" y="416317"/>
                        <a:pt x="1000597" y="420513"/>
                        <a:pt x="1004887" y="424803"/>
                      </a:cubicBezTo>
                      <a:cubicBezTo>
                        <a:pt x="1011237" y="424009"/>
                        <a:pt x="1017564" y="421842"/>
                        <a:pt x="1023937" y="422422"/>
                      </a:cubicBezTo>
                      <a:cubicBezTo>
                        <a:pt x="1026787" y="422681"/>
                        <a:pt x="1030726" y="424345"/>
                        <a:pt x="1031081" y="427185"/>
                      </a:cubicBezTo>
                      <a:cubicBezTo>
                        <a:pt x="1031704" y="432166"/>
                        <a:pt x="1026319" y="441472"/>
                        <a:pt x="1026319" y="441472"/>
                      </a:cubicBezTo>
                      <a:cubicBezTo>
                        <a:pt x="1030837" y="459547"/>
                        <a:pt x="1024129" y="445209"/>
                        <a:pt x="1045369" y="453378"/>
                      </a:cubicBezTo>
                      <a:cubicBezTo>
                        <a:pt x="1050711" y="455433"/>
                        <a:pt x="1059656" y="462903"/>
                        <a:pt x="1059656" y="462903"/>
                      </a:cubicBezTo>
                      <a:cubicBezTo>
                        <a:pt x="1060450" y="466872"/>
                        <a:pt x="1060616" y="471020"/>
                        <a:pt x="1062037" y="474810"/>
                      </a:cubicBezTo>
                      <a:cubicBezTo>
                        <a:pt x="1063042" y="477490"/>
                        <a:pt x="1066484" y="479109"/>
                        <a:pt x="1066800" y="481953"/>
                      </a:cubicBezTo>
                      <a:cubicBezTo>
                        <a:pt x="1068023" y="492953"/>
                        <a:pt x="1064682" y="495846"/>
                        <a:pt x="1059656" y="503385"/>
                      </a:cubicBezTo>
                      <a:cubicBezTo>
                        <a:pt x="1058862" y="505766"/>
                        <a:pt x="1056862" y="508052"/>
                        <a:pt x="1057275" y="510528"/>
                      </a:cubicBezTo>
                      <a:cubicBezTo>
                        <a:pt x="1058267" y="516482"/>
                        <a:pt x="1065013" y="519656"/>
                        <a:pt x="1069181" y="522435"/>
                      </a:cubicBezTo>
                      <a:cubicBezTo>
                        <a:pt x="1068387" y="525610"/>
                        <a:pt x="1068424" y="529119"/>
                        <a:pt x="1066800" y="531960"/>
                      </a:cubicBezTo>
                      <a:cubicBezTo>
                        <a:pt x="1063980" y="536894"/>
                        <a:pt x="1057062" y="540832"/>
                        <a:pt x="1052512" y="543866"/>
                      </a:cubicBezTo>
                      <a:cubicBezTo>
                        <a:pt x="1037033" y="567088"/>
                        <a:pt x="1061849" y="531576"/>
                        <a:pt x="1038225" y="558153"/>
                      </a:cubicBezTo>
                      <a:cubicBezTo>
                        <a:pt x="1034422" y="562431"/>
                        <a:pt x="1028700" y="572441"/>
                        <a:pt x="1028700" y="572441"/>
                      </a:cubicBezTo>
                      <a:cubicBezTo>
                        <a:pt x="1030287" y="577997"/>
                        <a:pt x="1031316" y="583745"/>
                        <a:pt x="1033462" y="589110"/>
                      </a:cubicBezTo>
                      <a:cubicBezTo>
                        <a:pt x="1034525" y="591767"/>
                        <a:pt x="1038046" y="593397"/>
                        <a:pt x="1038225" y="596253"/>
                      </a:cubicBezTo>
                      <a:cubicBezTo>
                        <a:pt x="1038944" y="607758"/>
                        <a:pt x="1040668" y="624767"/>
                        <a:pt x="1031081" y="634353"/>
                      </a:cubicBezTo>
                      <a:cubicBezTo>
                        <a:pt x="1029057" y="636377"/>
                        <a:pt x="1026568" y="637989"/>
                        <a:pt x="1023937" y="639116"/>
                      </a:cubicBezTo>
                      <a:cubicBezTo>
                        <a:pt x="1020929" y="640405"/>
                        <a:pt x="1017587" y="640703"/>
                        <a:pt x="1014412" y="641497"/>
                      </a:cubicBezTo>
                      <a:cubicBezTo>
                        <a:pt x="1003698" y="648640"/>
                        <a:pt x="1000323" y="648245"/>
                        <a:pt x="995362" y="658166"/>
                      </a:cubicBezTo>
                      <a:cubicBezTo>
                        <a:pt x="993450" y="661989"/>
                        <a:pt x="993382" y="666827"/>
                        <a:pt x="990600" y="670072"/>
                      </a:cubicBezTo>
                      <a:cubicBezTo>
                        <a:pt x="988290" y="672767"/>
                        <a:pt x="983964" y="672772"/>
                        <a:pt x="981075" y="674835"/>
                      </a:cubicBezTo>
                      <a:cubicBezTo>
                        <a:pt x="978335" y="676792"/>
                        <a:pt x="976312" y="679597"/>
                        <a:pt x="973931" y="681978"/>
                      </a:cubicBezTo>
                      <a:cubicBezTo>
                        <a:pt x="972344" y="686741"/>
                        <a:pt x="969995" y="691314"/>
                        <a:pt x="969169" y="696266"/>
                      </a:cubicBezTo>
                      <a:cubicBezTo>
                        <a:pt x="968375" y="701028"/>
                        <a:pt x="968946" y="706235"/>
                        <a:pt x="966787" y="710553"/>
                      </a:cubicBezTo>
                      <a:cubicBezTo>
                        <a:pt x="965507" y="713113"/>
                        <a:pt x="962025" y="713728"/>
                        <a:pt x="959644" y="715316"/>
                      </a:cubicBezTo>
                      <a:cubicBezTo>
                        <a:pt x="958056" y="723253"/>
                        <a:pt x="959371" y="732393"/>
                        <a:pt x="954881" y="739128"/>
                      </a:cubicBezTo>
                      <a:cubicBezTo>
                        <a:pt x="953294" y="741509"/>
                        <a:pt x="952734" y="745110"/>
                        <a:pt x="950119" y="746272"/>
                      </a:cubicBezTo>
                      <a:cubicBezTo>
                        <a:pt x="944990" y="748552"/>
                        <a:pt x="939006" y="747859"/>
                        <a:pt x="933450" y="748653"/>
                      </a:cubicBezTo>
                      <a:cubicBezTo>
                        <a:pt x="930275" y="751034"/>
                        <a:pt x="926938" y="753214"/>
                        <a:pt x="923925" y="755797"/>
                      </a:cubicBezTo>
                      <a:cubicBezTo>
                        <a:pt x="921368" y="757989"/>
                        <a:pt x="919976" y="761876"/>
                        <a:pt x="916781" y="762941"/>
                      </a:cubicBezTo>
                      <a:lnTo>
                        <a:pt x="909637" y="760560"/>
                      </a:lnTo>
                      <a:cubicBezTo>
                        <a:pt x="903473" y="754395"/>
                        <a:pt x="895819" y="747674"/>
                        <a:pt x="892969" y="739128"/>
                      </a:cubicBezTo>
                      <a:cubicBezTo>
                        <a:pt x="892175" y="736747"/>
                        <a:pt x="892155" y="733945"/>
                        <a:pt x="890587" y="731985"/>
                      </a:cubicBezTo>
                      <a:cubicBezTo>
                        <a:pt x="886289" y="726613"/>
                        <a:pt x="879853" y="726536"/>
                        <a:pt x="873919" y="724841"/>
                      </a:cubicBezTo>
                      <a:cubicBezTo>
                        <a:pt x="871505" y="724151"/>
                        <a:pt x="869156" y="723254"/>
                        <a:pt x="866775" y="722460"/>
                      </a:cubicBezTo>
                      <a:cubicBezTo>
                        <a:pt x="862012" y="723254"/>
                        <a:pt x="855901" y="721427"/>
                        <a:pt x="852487" y="724841"/>
                      </a:cubicBezTo>
                      <a:cubicBezTo>
                        <a:pt x="849073" y="728255"/>
                        <a:pt x="850789" y="734349"/>
                        <a:pt x="850106" y="739128"/>
                      </a:cubicBezTo>
                      <a:cubicBezTo>
                        <a:pt x="849201" y="745463"/>
                        <a:pt x="848519" y="751828"/>
                        <a:pt x="847725" y="758178"/>
                      </a:cubicBezTo>
                      <a:cubicBezTo>
                        <a:pt x="840581" y="757384"/>
                        <a:pt x="831637" y="760605"/>
                        <a:pt x="826294" y="755797"/>
                      </a:cubicBezTo>
                      <a:cubicBezTo>
                        <a:pt x="804645" y="736314"/>
                        <a:pt x="846815" y="730202"/>
                        <a:pt x="807244" y="741510"/>
                      </a:cubicBezTo>
                      <a:cubicBezTo>
                        <a:pt x="805656" y="744685"/>
                        <a:pt x="802983" y="747521"/>
                        <a:pt x="802481" y="751035"/>
                      </a:cubicBezTo>
                      <a:cubicBezTo>
                        <a:pt x="802126" y="753520"/>
                        <a:pt x="805984" y="755933"/>
                        <a:pt x="804862" y="758178"/>
                      </a:cubicBezTo>
                      <a:cubicBezTo>
                        <a:pt x="800280" y="767342"/>
                        <a:pt x="785927" y="766666"/>
                        <a:pt x="778669" y="767703"/>
                      </a:cubicBezTo>
                      <a:cubicBezTo>
                        <a:pt x="766113" y="776074"/>
                        <a:pt x="776143" y="772827"/>
                        <a:pt x="766762" y="765322"/>
                      </a:cubicBezTo>
                      <a:cubicBezTo>
                        <a:pt x="764802" y="763754"/>
                        <a:pt x="762000" y="763735"/>
                        <a:pt x="759619" y="762941"/>
                      </a:cubicBezTo>
                      <a:cubicBezTo>
                        <a:pt x="756444" y="764528"/>
                        <a:pt x="752983" y="765640"/>
                        <a:pt x="750094" y="767703"/>
                      </a:cubicBezTo>
                      <a:cubicBezTo>
                        <a:pt x="747354" y="769660"/>
                        <a:pt x="745806" y="773062"/>
                        <a:pt x="742950" y="774847"/>
                      </a:cubicBezTo>
                      <a:cubicBezTo>
                        <a:pt x="739325" y="777113"/>
                        <a:pt x="735013" y="778022"/>
                        <a:pt x="731044" y="779610"/>
                      </a:cubicBezTo>
                      <a:cubicBezTo>
                        <a:pt x="731838" y="784372"/>
                        <a:pt x="730283" y="790231"/>
                        <a:pt x="733425" y="793897"/>
                      </a:cubicBezTo>
                      <a:cubicBezTo>
                        <a:pt x="736059" y="796970"/>
                        <a:pt x="744638" y="792291"/>
                        <a:pt x="745331" y="796278"/>
                      </a:cubicBezTo>
                      <a:cubicBezTo>
                        <a:pt x="753898" y="845541"/>
                        <a:pt x="757831" y="845624"/>
                        <a:pt x="733425" y="851047"/>
                      </a:cubicBezTo>
                      <a:cubicBezTo>
                        <a:pt x="729474" y="851925"/>
                        <a:pt x="725488" y="852634"/>
                        <a:pt x="721519" y="853428"/>
                      </a:cubicBezTo>
                      <a:cubicBezTo>
                        <a:pt x="724438" y="876785"/>
                        <a:pt x="730041" y="870384"/>
                        <a:pt x="714375" y="874860"/>
                      </a:cubicBezTo>
                      <a:cubicBezTo>
                        <a:pt x="711961" y="875550"/>
                        <a:pt x="709612" y="876447"/>
                        <a:pt x="707231" y="877241"/>
                      </a:cubicBezTo>
                      <a:cubicBezTo>
                        <a:pt x="704056" y="881210"/>
                        <a:pt x="701140" y="885400"/>
                        <a:pt x="697706" y="889147"/>
                      </a:cubicBezTo>
                      <a:cubicBezTo>
                        <a:pt x="692396" y="894939"/>
                        <a:pt x="681037" y="905816"/>
                        <a:pt x="681037" y="905816"/>
                      </a:cubicBezTo>
                      <a:cubicBezTo>
                        <a:pt x="679450" y="908991"/>
                        <a:pt x="678547" y="912614"/>
                        <a:pt x="676275" y="915341"/>
                      </a:cubicBezTo>
                      <a:cubicBezTo>
                        <a:pt x="674443" y="917540"/>
                        <a:pt x="671155" y="918079"/>
                        <a:pt x="669131" y="920103"/>
                      </a:cubicBezTo>
                      <a:cubicBezTo>
                        <a:pt x="666325" y="922909"/>
                        <a:pt x="664368" y="926453"/>
                        <a:pt x="661987" y="929628"/>
                      </a:cubicBezTo>
                      <a:cubicBezTo>
                        <a:pt x="657083" y="949248"/>
                        <a:pt x="664572" y="931936"/>
                        <a:pt x="638175" y="941535"/>
                      </a:cubicBezTo>
                      <a:cubicBezTo>
                        <a:pt x="635486" y="942513"/>
                        <a:pt x="635793" y="947091"/>
                        <a:pt x="633412" y="948678"/>
                      </a:cubicBezTo>
                      <a:cubicBezTo>
                        <a:pt x="630689" y="950493"/>
                        <a:pt x="627062" y="950266"/>
                        <a:pt x="623887" y="951060"/>
                      </a:cubicBezTo>
                      <a:cubicBezTo>
                        <a:pt x="618458" y="956489"/>
                        <a:pt x="613857" y="962966"/>
                        <a:pt x="604837" y="962966"/>
                      </a:cubicBezTo>
                      <a:cubicBezTo>
                        <a:pt x="601975" y="962966"/>
                        <a:pt x="600075" y="959791"/>
                        <a:pt x="597694" y="958203"/>
                      </a:cubicBezTo>
                      <a:cubicBezTo>
                        <a:pt x="580452" y="969697"/>
                        <a:pt x="588526" y="965168"/>
                        <a:pt x="573881" y="972491"/>
                      </a:cubicBezTo>
                      <a:cubicBezTo>
                        <a:pt x="573087" y="974872"/>
                        <a:pt x="573679" y="978390"/>
                        <a:pt x="571500" y="979635"/>
                      </a:cubicBezTo>
                      <a:cubicBezTo>
                        <a:pt x="567308" y="982031"/>
                        <a:pt x="561925" y="980969"/>
                        <a:pt x="557212" y="982016"/>
                      </a:cubicBezTo>
                      <a:cubicBezTo>
                        <a:pt x="554762" y="982560"/>
                        <a:pt x="552450" y="983603"/>
                        <a:pt x="550069" y="984397"/>
                      </a:cubicBezTo>
                      <a:cubicBezTo>
                        <a:pt x="548343" y="985548"/>
                        <a:pt x="533308" y="996882"/>
                        <a:pt x="531019" y="991541"/>
                      </a:cubicBezTo>
                      <a:cubicBezTo>
                        <a:pt x="528441" y="985525"/>
                        <a:pt x="534194" y="978841"/>
                        <a:pt x="535781" y="972491"/>
                      </a:cubicBezTo>
                      <a:cubicBezTo>
                        <a:pt x="528408" y="920877"/>
                        <a:pt x="544850" y="997359"/>
                        <a:pt x="507206" y="953441"/>
                      </a:cubicBezTo>
                      <a:cubicBezTo>
                        <a:pt x="500471" y="945583"/>
                        <a:pt x="505619" y="932804"/>
                        <a:pt x="504825" y="922485"/>
                      </a:cubicBezTo>
                      <a:cubicBezTo>
                        <a:pt x="498475" y="924072"/>
                        <a:pt x="491629" y="924320"/>
                        <a:pt x="485775" y="927247"/>
                      </a:cubicBezTo>
                      <a:cubicBezTo>
                        <a:pt x="483530" y="928370"/>
                        <a:pt x="476727" y="942962"/>
                        <a:pt x="476250" y="943916"/>
                      </a:cubicBezTo>
                      <a:cubicBezTo>
                        <a:pt x="475456" y="948678"/>
                        <a:pt x="476264" y="954011"/>
                        <a:pt x="473869" y="958203"/>
                      </a:cubicBezTo>
                      <a:cubicBezTo>
                        <a:pt x="472624" y="960382"/>
                        <a:pt x="469032" y="959596"/>
                        <a:pt x="466725" y="960585"/>
                      </a:cubicBezTo>
                      <a:cubicBezTo>
                        <a:pt x="463462" y="961983"/>
                        <a:pt x="460375" y="963760"/>
                        <a:pt x="457200" y="965347"/>
                      </a:cubicBezTo>
                      <a:cubicBezTo>
                        <a:pt x="454025" y="964553"/>
                        <a:pt x="449139" y="965893"/>
                        <a:pt x="447675" y="962966"/>
                      </a:cubicBezTo>
                      <a:cubicBezTo>
                        <a:pt x="444461" y="956537"/>
                        <a:pt x="447037" y="948508"/>
                        <a:pt x="445294" y="941535"/>
                      </a:cubicBezTo>
                      <a:cubicBezTo>
                        <a:pt x="444600" y="938758"/>
                        <a:pt x="443146" y="935553"/>
                        <a:pt x="440531" y="934391"/>
                      </a:cubicBezTo>
                      <a:cubicBezTo>
                        <a:pt x="435402" y="932112"/>
                        <a:pt x="429418" y="932804"/>
                        <a:pt x="423862" y="932010"/>
                      </a:cubicBezTo>
                      <a:cubicBezTo>
                        <a:pt x="422275" y="928835"/>
                        <a:pt x="420418" y="925781"/>
                        <a:pt x="419100" y="922485"/>
                      </a:cubicBezTo>
                      <a:cubicBezTo>
                        <a:pt x="417236" y="917824"/>
                        <a:pt x="418514" y="910982"/>
                        <a:pt x="414337" y="908197"/>
                      </a:cubicBezTo>
                      <a:lnTo>
                        <a:pt x="400050" y="898672"/>
                      </a:lnTo>
                      <a:cubicBezTo>
                        <a:pt x="397669" y="897085"/>
                        <a:pt x="395658" y="894696"/>
                        <a:pt x="392906" y="893910"/>
                      </a:cubicBezTo>
                      <a:lnTo>
                        <a:pt x="376237" y="889147"/>
                      </a:lnTo>
                      <a:cubicBezTo>
                        <a:pt x="374650" y="886766"/>
                        <a:pt x="371475" y="884865"/>
                        <a:pt x="371475" y="882003"/>
                      </a:cubicBezTo>
                      <a:cubicBezTo>
                        <a:pt x="371475" y="879141"/>
                        <a:pt x="374957" y="877419"/>
                        <a:pt x="376237" y="874860"/>
                      </a:cubicBezTo>
                      <a:cubicBezTo>
                        <a:pt x="377360" y="872615"/>
                        <a:pt x="377496" y="869961"/>
                        <a:pt x="378619" y="867716"/>
                      </a:cubicBezTo>
                      <a:cubicBezTo>
                        <a:pt x="379899" y="865156"/>
                        <a:pt x="386157" y="861266"/>
                        <a:pt x="383381" y="860572"/>
                      </a:cubicBezTo>
                      <a:cubicBezTo>
                        <a:pt x="375642" y="858637"/>
                        <a:pt x="367506" y="862159"/>
                        <a:pt x="359569" y="862953"/>
                      </a:cubicBezTo>
                      <a:cubicBezTo>
                        <a:pt x="357188" y="861366"/>
                        <a:pt x="354213" y="860426"/>
                        <a:pt x="352425" y="858191"/>
                      </a:cubicBezTo>
                      <a:cubicBezTo>
                        <a:pt x="343188" y="846645"/>
                        <a:pt x="358487" y="853861"/>
                        <a:pt x="342900" y="848666"/>
                      </a:cubicBezTo>
                      <a:cubicBezTo>
                        <a:pt x="342106" y="846285"/>
                        <a:pt x="342087" y="843482"/>
                        <a:pt x="340519" y="841522"/>
                      </a:cubicBezTo>
                      <a:cubicBezTo>
                        <a:pt x="337163" y="837327"/>
                        <a:pt x="330935" y="835947"/>
                        <a:pt x="326231" y="834378"/>
                      </a:cubicBezTo>
                      <a:cubicBezTo>
                        <a:pt x="323850" y="835172"/>
                        <a:pt x="320862" y="834985"/>
                        <a:pt x="319087" y="836760"/>
                      </a:cubicBezTo>
                      <a:cubicBezTo>
                        <a:pt x="317312" y="838535"/>
                        <a:pt x="317695" y="841596"/>
                        <a:pt x="316706" y="843903"/>
                      </a:cubicBezTo>
                      <a:cubicBezTo>
                        <a:pt x="315308" y="847166"/>
                        <a:pt x="313067" y="850060"/>
                        <a:pt x="311944" y="853428"/>
                      </a:cubicBezTo>
                      <a:cubicBezTo>
                        <a:pt x="309874" y="859638"/>
                        <a:pt x="310812" y="867032"/>
                        <a:pt x="307181" y="872478"/>
                      </a:cubicBezTo>
                      <a:cubicBezTo>
                        <a:pt x="305366" y="875201"/>
                        <a:pt x="300831" y="874066"/>
                        <a:pt x="297656" y="874860"/>
                      </a:cubicBezTo>
                      <a:cubicBezTo>
                        <a:pt x="294481" y="878035"/>
                        <a:pt x="291723" y="881691"/>
                        <a:pt x="288131" y="884385"/>
                      </a:cubicBezTo>
                      <a:cubicBezTo>
                        <a:pt x="285291" y="886515"/>
                        <a:pt x="281709" y="887423"/>
                        <a:pt x="278606" y="889147"/>
                      </a:cubicBezTo>
                      <a:cubicBezTo>
                        <a:pt x="274560" y="891395"/>
                        <a:pt x="270353" y="893449"/>
                        <a:pt x="266700" y="896291"/>
                      </a:cubicBezTo>
                      <a:cubicBezTo>
                        <a:pt x="263156" y="899048"/>
                        <a:pt x="260584" y="902894"/>
                        <a:pt x="257175" y="905816"/>
                      </a:cubicBezTo>
                      <a:cubicBezTo>
                        <a:pt x="233968" y="925707"/>
                        <a:pt x="267660" y="892949"/>
                        <a:pt x="242887" y="917722"/>
                      </a:cubicBezTo>
                      <a:cubicBezTo>
                        <a:pt x="238251" y="931631"/>
                        <a:pt x="244134" y="918856"/>
                        <a:pt x="233362" y="929628"/>
                      </a:cubicBezTo>
                      <a:cubicBezTo>
                        <a:pt x="230412" y="932578"/>
                        <a:pt x="224158" y="942244"/>
                        <a:pt x="221456" y="946297"/>
                      </a:cubicBezTo>
                      <a:cubicBezTo>
                        <a:pt x="220662" y="951060"/>
                        <a:pt x="220602" y="956004"/>
                        <a:pt x="219075" y="960585"/>
                      </a:cubicBezTo>
                      <a:cubicBezTo>
                        <a:pt x="217171" y="966297"/>
                        <a:pt x="212247" y="969952"/>
                        <a:pt x="207169" y="972491"/>
                      </a:cubicBezTo>
                      <a:cubicBezTo>
                        <a:pt x="204924" y="973614"/>
                        <a:pt x="202406" y="974078"/>
                        <a:pt x="200025" y="974872"/>
                      </a:cubicBezTo>
                      <a:lnTo>
                        <a:pt x="185737" y="984397"/>
                      </a:lnTo>
                      <a:cubicBezTo>
                        <a:pt x="172611" y="993148"/>
                        <a:pt x="181445" y="988843"/>
                        <a:pt x="157162" y="991541"/>
                      </a:cubicBezTo>
                      <a:cubicBezTo>
                        <a:pt x="157956" y="998685"/>
                        <a:pt x="157801" y="1005999"/>
                        <a:pt x="159544" y="1012972"/>
                      </a:cubicBezTo>
                      <a:cubicBezTo>
                        <a:pt x="160238" y="1015748"/>
                        <a:pt x="164116" y="1017260"/>
                        <a:pt x="164306" y="1020116"/>
                      </a:cubicBezTo>
                      <a:cubicBezTo>
                        <a:pt x="164942" y="1029653"/>
                        <a:pt x="163800" y="1039319"/>
                        <a:pt x="161925" y="1048691"/>
                      </a:cubicBezTo>
                      <a:cubicBezTo>
                        <a:pt x="160875" y="1053940"/>
                        <a:pt x="152620" y="1059337"/>
                        <a:pt x="150019" y="1062978"/>
                      </a:cubicBezTo>
                      <a:cubicBezTo>
                        <a:pt x="147956" y="1065867"/>
                        <a:pt x="146844" y="1069328"/>
                        <a:pt x="145256" y="1072503"/>
                      </a:cubicBezTo>
                      <a:cubicBezTo>
                        <a:pt x="140928" y="1089818"/>
                        <a:pt x="146694" y="1075828"/>
                        <a:pt x="135731" y="1086791"/>
                      </a:cubicBezTo>
                      <a:cubicBezTo>
                        <a:pt x="112668" y="1109854"/>
                        <a:pt x="142695" y="1083197"/>
                        <a:pt x="123825" y="1105841"/>
                      </a:cubicBezTo>
                      <a:cubicBezTo>
                        <a:pt x="121993" y="1108040"/>
                        <a:pt x="119010" y="1108940"/>
                        <a:pt x="116681" y="1110603"/>
                      </a:cubicBezTo>
                      <a:cubicBezTo>
                        <a:pt x="113451" y="1112910"/>
                        <a:pt x="110331" y="1115366"/>
                        <a:pt x="107156" y="1117747"/>
                      </a:cubicBezTo>
                      <a:cubicBezTo>
                        <a:pt x="104797" y="1122465"/>
                        <a:pt x="102378" y="1131243"/>
                        <a:pt x="95250" y="1132035"/>
                      </a:cubicBezTo>
                      <a:cubicBezTo>
                        <a:pt x="90451" y="1132568"/>
                        <a:pt x="85725" y="1130447"/>
                        <a:pt x="80962" y="1129653"/>
                      </a:cubicBezTo>
                      <a:cubicBezTo>
                        <a:pt x="79375" y="1127272"/>
                        <a:pt x="76800" y="1125308"/>
                        <a:pt x="76200" y="1122510"/>
                      </a:cubicBezTo>
                      <a:cubicBezTo>
                        <a:pt x="74363" y="1113937"/>
                        <a:pt x="74978" y="1105006"/>
                        <a:pt x="73819" y="1096316"/>
                      </a:cubicBezTo>
                      <a:cubicBezTo>
                        <a:pt x="73386" y="1093072"/>
                        <a:pt x="73339" y="1089454"/>
                        <a:pt x="71437" y="1086791"/>
                      </a:cubicBezTo>
                      <a:cubicBezTo>
                        <a:pt x="66157" y="1079399"/>
                        <a:pt x="60103" y="1079195"/>
                        <a:pt x="52387" y="1077266"/>
                      </a:cubicBezTo>
                      <a:cubicBezTo>
                        <a:pt x="51593" y="1074885"/>
                        <a:pt x="50419" y="1072598"/>
                        <a:pt x="50006" y="1070122"/>
                      </a:cubicBezTo>
                      <a:cubicBezTo>
                        <a:pt x="48824" y="1063032"/>
                        <a:pt x="50294" y="1055365"/>
                        <a:pt x="47625" y="1048691"/>
                      </a:cubicBezTo>
                      <a:cubicBezTo>
                        <a:pt x="46693" y="1046360"/>
                        <a:pt x="42862" y="1047104"/>
                        <a:pt x="40481" y="1046310"/>
                      </a:cubicBezTo>
                      <a:cubicBezTo>
                        <a:pt x="33273" y="1035496"/>
                        <a:pt x="34694" y="1033044"/>
                        <a:pt x="14287" y="1041547"/>
                      </a:cubicBezTo>
                      <a:cubicBezTo>
                        <a:pt x="10624" y="1043073"/>
                        <a:pt x="10193" y="1048531"/>
                        <a:pt x="7144" y="1051072"/>
                      </a:cubicBezTo>
                      <a:cubicBezTo>
                        <a:pt x="5216" y="1052679"/>
                        <a:pt x="0" y="1053453"/>
                        <a:pt x="0" y="1053453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0" name="组合 10"/>
              <p:cNvGrpSpPr/>
              <p:nvPr/>
            </p:nvGrpSpPr>
            <p:grpSpPr>
              <a:xfrm>
                <a:off x="2900363" y="-1229240"/>
                <a:ext cx="2643187" cy="1286390"/>
                <a:chOff x="2900363" y="-1229240"/>
                <a:chExt cx="2643187" cy="1286390"/>
              </a:xfrm>
            </p:grpSpPr>
            <p:sp>
              <p:nvSpPr>
                <p:cNvPr id="27" name="任意多边形 26"/>
                <p:cNvSpPr/>
                <p:nvPr/>
              </p:nvSpPr>
              <p:spPr>
                <a:xfrm>
                  <a:off x="4579444" y="-803166"/>
                  <a:ext cx="969896" cy="860602"/>
                </a:xfrm>
                <a:custGeom>
                  <a:avLst/>
                  <a:gdLst>
                    <a:gd name="connsiteX0" fmla="*/ 969169 w 969169"/>
                    <a:gd name="connsiteY0" fmla="*/ 762000 h 859631"/>
                    <a:gd name="connsiteX1" fmla="*/ 938213 w 969169"/>
                    <a:gd name="connsiteY1" fmla="*/ 771525 h 859631"/>
                    <a:gd name="connsiteX2" fmla="*/ 931069 w 969169"/>
                    <a:gd name="connsiteY2" fmla="*/ 778668 h 859631"/>
                    <a:gd name="connsiteX3" fmla="*/ 919163 w 969169"/>
                    <a:gd name="connsiteY3" fmla="*/ 781050 h 859631"/>
                    <a:gd name="connsiteX4" fmla="*/ 904875 w 969169"/>
                    <a:gd name="connsiteY4" fmla="*/ 788193 h 859631"/>
                    <a:gd name="connsiteX5" fmla="*/ 897732 w 969169"/>
                    <a:gd name="connsiteY5" fmla="*/ 783431 h 859631"/>
                    <a:gd name="connsiteX6" fmla="*/ 885825 w 969169"/>
                    <a:gd name="connsiteY6" fmla="*/ 766762 h 859631"/>
                    <a:gd name="connsiteX7" fmla="*/ 878682 w 969169"/>
                    <a:gd name="connsiteY7" fmla="*/ 771525 h 859631"/>
                    <a:gd name="connsiteX8" fmla="*/ 859632 w 969169"/>
                    <a:gd name="connsiteY8" fmla="*/ 769143 h 859631"/>
                    <a:gd name="connsiteX9" fmla="*/ 842963 w 969169"/>
                    <a:gd name="connsiteY9" fmla="*/ 747712 h 859631"/>
                    <a:gd name="connsiteX10" fmla="*/ 826294 w 969169"/>
                    <a:gd name="connsiteY10" fmla="*/ 757237 h 859631"/>
                    <a:gd name="connsiteX11" fmla="*/ 816769 w 969169"/>
                    <a:gd name="connsiteY11" fmla="*/ 754856 h 859631"/>
                    <a:gd name="connsiteX12" fmla="*/ 819150 w 969169"/>
                    <a:gd name="connsiteY12" fmla="*/ 764381 h 859631"/>
                    <a:gd name="connsiteX13" fmla="*/ 823913 w 969169"/>
                    <a:gd name="connsiteY13" fmla="*/ 771525 h 859631"/>
                    <a:gd name="connsiteX14" fmla="*/ 821532 w 969169"/>
                    <a:gd name="connsiteY14" fmla="*/ 778668 h 859631"/>
                    <a:gd name="connsiteX15" fmla="*/ 812007 w 969169"/>
                    <a:gd name="connsiteY15" fmla="*/ 773906 h 859631"/>
                    <a:gd name="connsiteX16" fmla="*/ 797719 w 969169"/>
                    <a:gd name="connsiteY16" fmla="*/ 764381 h 859631"/>
                    <a:gd name="connsiteX17" fmla="*/ 778669 w 969169"/>
                    <a:gd name="connsiteY17" fmla="*/ 766762 h 859631"/>
                    <a:gd name="connsiteX18" fmla="*/ 771525 w 969169"/>
                    <a:gd name="connsiteY18" fmla="*/ 773906 h 859631"/>
                    <a:gd name="connsiteX19" fmla="*/ 757238 w 969169"/>
                    <a:gd name="connsiteY19" fmla="*/ 778668 h 859631"/>
                    <a:gd name="connsiteX20" fmla="*/ 754857 w 969169"/>
                    <a:gd name="connsiteY20" fmla="*/ 785812 h 859631"/>
                    <a:gd name="connsiteX21" fmla="*/ 747713 w 969169"/>
                    <a:gd name="connsiteY21" fmla="*/ 790575 h 859631"/>
                    <a:gd name="connsiteX22" fmla="*/ 745332 w 969169"/>
                    <a:gd name="connsiteY22" fmla="*/ 802481 h 859631"/>
                    <a:gd name="connsiteX23" fmla="*/ 738188 w 969169"/>
                    <a:gd name="connsiteY23" fmla="*/ 807244 h 859631"/>
                    <a:gd name="connsiteX24" fmla="*/ 731044 w 969169"/>
                    <a:gd name="connsiteY24" fmla="*/ 814387 h 859631"/>
                    <a:gd name="connsiteX25" fmla="*/ 728663 w 969169"/>
                    <a:gd name="connsiteY25" fmla="*/ 821531 h 859631"/>
                    <a:gd name="connsiteX26" fmla="*/ 714375 w 969169"/>
                    <a:gd name="connsiteY26" fmla="*/ 831056 h 859631"/>
                    <a:gd name="connsiteX27" fmla="*/ 707232 w 969169"/>
                    <a:gd name="connsiteY27" fmla="*/ 838200 h 859631"/>
                    <a:gd name="connsiteX28" fmla="*/ 700088 w 969169"/>
                    <a:gd name="connsiteY28" fmla="*/ 840581 h 859631"/>
                    <a:gd name="connsiteX29" fmla="*/ 688182 w 969169"/>
                    <a:gd name="connsiteY29" fmla="*/ 859631 h 859631"/>
                    <a:gd name="connsiteX30" fmla="*/ 678657 w 969169"/>
                    <a:gd name="connsiteY30" fmla="*/ 854869 h 859631"/>
                    <a:gd name="connsiteX31" fmla="*/ 669132 w 969169"/>
                    <a:gd name="connsiteY31" fmla="*/ 852487 h 859631"/>
                    <a:gd name="connsiteX32" fmla="*/ 652463 w 969169"/>
                    <a:gd name="connsiteY32" fmla="*/ 845344 h 859631"/>
                    <a:gd name="connsiteX33" fmla="*/ 642938 w 969169"/>
                    <a:gd name="connsiteY33" fmla="*/ 840581 h 859631"/>
                    <a:gd name="connsiteX34" fmla="*/ 628650 w 969169"/>
                    <a:gd name="connsiteY34" fmla="*/ 831056 h 859631"/>
                    <a:gd name="connsiteX35" fmla="*/ 619125 w 969169"/>
                    <a:gd name="connsiteY35" fmla="*/ 833437 h 859631"/>
                    <a:gd name="connsiteX36" fmla="*/ 604838 w 969169"/>
                    <a:gd name="connsiteY36" fmla="*/ 842962 h 859631"/>
                    <a:gd name="connsiteX37" fmla="*/ 597694 w 969169"/>
                    <a:gd name="connsiteY37" fmla="*/ 847725 h 859631"/>
                    <a:gd name="connsiteX38" fmla="*/ 583407 w 969169"/>
                    <a:gd name="connsiteY38" fmla="*/ 840581 h 859631"/>
                    <a:gd name="connsiteX39" fmla="*/ 581025 w 969169"/>
                    <a:gd name="connsiteY39" fmla="*/ 833437 h 859631"/>
                    <a:gd name="connsiteX40" fmla="*/ 554832 w 969169"/>
                    <a:gd name="connsiteY40" fmla="*/ 826294 h 859631"/>
                    <a:gd name="connsiteX41" fmla="*/ 559594 w 969169"/>
                    <a:gd name="connsiteY41" fmla="*/ 814387 h 859631"/>
                    <a:gd name="connsiteX42" fmla="*/ 557213 w 969169"/>
                    <a:gd name="connsiteY42" fmla="*/ 802481 h 859631"/>
                    <a:gd name="connsiteX43" fmla="*/ 550069 w 969169"/>
                    <a:gd name="connsiteY43" fmla="*/ 797718 h 859631"/>
                    <a:gd name="connsiteX44" fmla="*/ 507207 w 969169"/>
                    <a:gd name="connsiteY44" fmla="*/ 795337 h 859631"/>
                    <a:gd name="connsiteX45" fmla="*/ 500063 w 969169"/>
                    <a:gd name="connsiteY45" fmla="*/ 790575 h 859631"/>
                    <a:gd name="connsiteX46" fmla="*/ 492919 w 969169"/>
                    <a:gd name="connsiteY46" fmla="*/ 783431 h 859631"/>
                    <a:gd name="connsiteX47" fmla="*/ 485775 w 969169"/>
                    <a:gd name="connsiteY47" fmla="*/ 781050 h 859631"/>
                    <a:gd name="connsiteX48" fmla="*/ 488157 w 969169"/>
                    <a:gd name="connsiteY48" fmla="*/ 802481 h 859631"/>
                    <a:gd name="connsiteX49" fmla="*/ 497682 w 969169"/>
                    <a:gd name="connsiteY49" fmla="*/ 821531 h 859631"/>
                    <a:gd name="connsiteX50" fmla="*/ 483394 w 969169"/>
                    <a:gd name="connsiteY50" fmla="*/ 828675 h 859631"/>
                    <a:gd name="connsiteX51" fmla="*/ 476250 w 969169"/>
                    <a:gd name="connsiteY51" fmla="*/ 812006 h 859631"/>
                    <a:gd name="connsiteX52" fmla="*/ 461963 w 969169"/>
                    <a:gd name="connsiteY52" fmla="*/ 800100 h 859631"/>
                    <a:gd name="connsiteX53" fmla="*/ 450057 w 969169"/>
                    <a:gd name="connsiteY53" fmla="*/ 797718 h 859631"/>
                    <a:gd name="connsiteX54" fmla="*/ 426244 w 969169"/>
                    <a:gd name="connsiteY54" fmla="*/ 800100 h 859631"/>
                    <a:gd name="connsiteX55" fmla="*/ 433388 w 969169"/>
                    <a:gd name="connsiteY55" fmla="*/ 776287 h 859631"/>
                    <a:gd name="connsiteX56" fmla="*/ 442913 w 969169"/>
                    <a:gd name="connsiteY56" fmla="*/ 773906 h 859631"/>
                    <a:gd name="connsiteX57" fmla="*/ 431007 w 969169"/>
                    <a:gd name="connsiteY57" fmla="*/ 747712 h 859631"/>
                    <a:gd name="connsiteX58" fmla="*/ 423863 w 969169"/>
                    <a:gd name="connsiteY58" fmla="*/ 752475 h 859631"/>
                    <a:gd name="connsiteX59" fmla="*/ 421482 w 969169"/>
                    <a:gd name="connsiteY59" fmla="*/ 762000 h 859631"/>
                    <a:gd name="connsiteX60" fmla="*/ 404813 w 969169"/>
                    <a:gd name="connsiteY60" fmla="*/ 759618 h 859631"/>
                    <a:gd name="connsiteX61" fmla="*/ 400050 w 969169"/>
                    <a:gd name="connsiteY61" fmla="*/ 752475 h 859631"/>
                    <a:gd name="connsiteX62" fmla="*/ 407194 w 969169"/>
                    <a:gd name="connsiteY62" fmla="*/ 721518 h 859631"/>
                    <a:gd name="connsiteX63" fmla="*/ 409575 w 969169"/>
                    <a:gd name="connsiteY63" fmla="*/ 711993 h 859631"/>
                    <a:gd name="connsiteX64" fmla="*/ 419100 w 969169"/>
                    <a:gd name="connsiteY64" fmla="*/ 697706 h 859631"/>
                    <a:gd name="connsiteX65" fmla="*/ 416719 w 969169"/>
                    <a:gd name="connsiteY65" fmla="*/ 669131 h 859631"/>
                    <a:gd name="connsiteX66" fmla="*/ 383382 w 969169"/>
                    <a:gd name="connsiteY66" fmla="*/ 647700 h 859631"/>
                    <a:gd name="connsiteX67" fmla="*/ 381000 w 969169"/>
                    <a:gd name="connsiteY67" fmla="*/ 633412 h 859631"/>
                    <a:gd name="connsiteX68" fmla="*/ 371475 w 969169"/>
                    <a:gd name="connsiteY68" fmla="*/ 619125 h 859631"/>
                    <a:gd name="connsiteX69" fmla="*/ 369094 w 969169"/>
                    <a:gd name="connsiteY69" fmla="*/ 611981 h 859631"/>
                    <a:gd name="connsiteX70" fmla="*/ 366713 w 969169"/>
                    <a:gd name="connsiteY70" fmla="*/ 602456 h 859631"/>
                    <a:gd name="connsiteX71" fmla="*/ 361950 w 969169"/>
                    <a:gd name="connsiteY71" fmla="*/ 595312 h 859631"/>
                    <a:gd name="connsiteX72" fmla="*/ 390525 w 969169"/>
                    <a:gd name="connsiteY72" fmla="*/ 588168 h 859631"/>
                    <a:gd name="connsiteX73" fmla="*/ 395288 w 969169"/>
                    <a:gd name="connsiteY73" fmla="*/ 581025 h 859631"/>
                    <a:gd name="connsiteX74" fmla="*/ 392907 w 969169"/>
                    <a:gd name="connsiteY74" fmla="*/ 571500 h 859631"/>
                    <a:gd name="connsiteX75" fmla="*/ 383382 w 969169"/>
                    <a:gd name="connsiteY75" fmla="*/ 569118 h 859631"/>
                    <a:gd name="connsiteX76" fmla="*/ 373857 w 969169"/>
                    <a:gd name="connsiteY76" fmla="*/ 535781 h 859631"/>
                    <a:gd name="connsiteX77" fmla="*/ 366713 w 969169"/>
                    <a:gd name="connsiteY77" fmla="*/ 531018 h 859631"/>
                    <a:gd name="connsiteX78" fmla="*/ 352425 w 969169"/>
                    <a:gd name="connsiteY78" fmla="*/ 516731 h 859631"/>
                    <a:gd name="connsiteX79" fmla="*/ 350044 w 969169"/>
                    <a:gd name="connsiteY79" fmla="*/ 509587 h 859631"/>
                    <a:gd name="connsiteX80" fmla="*/ 342900 w 969169"/>
                    <a:gd name="connsiteY80" fmla="*/ 504825 h 859631"/>
                    <a:gd name="connsiteX81" fmla="*/ 328613 w 969169"/>
                    <a:gd name="connsiteY81" fmla="*/ 492918 h 859631"/>
                    <a:gd name="connsiteX82" fmla="*/ 326232 w 969169"/>
                    <a:gd name="connsiteY82" fmla="*/ 485775 h 859631"/>
                    <a:gd name="connsiteX83" fmla="*/ 323850 w 969169"/>
                    <a:gd name="connsiteY83" fmla="*/ 466725 h 859631"/>
                    <a:gd name="connsiteX84" fmla="*/ 345282 w 969169"/>
                    <a:gd name="connsiteY84" fmla="*/ 459581 h 859631"/>
                    <a:gd name="connsiteX85" fmla="*/ 342900 w 969169"/>
                    <a:gd name="connsiteY85" fmla="*/ 442912 h 859631"/>
                    <a:gd name="connsiteX86" fmla="*/ 335757 w 969169"/>
                    <a:gd name="connsiteY86" fmla="*/ 438150 h 859631"/>
                    <a:gd name="connsiteX87" fmla="*/ 330994 w 969169"/>
                    <a:gd name="connsiteY87" fmla="*/ 431006 h 859631"/>
                    <a:gd name="connsiteX88" fmla="*/ 333375 w 969169"/>
                    <a:gd name="connsiteY88" fmla="*/ 411956 h 859631"/>
                    <a:gd name="connsiteX89" fmla="*/ 340519 w 969169"/>
                    <a:gd name="connsiteY89" fmla="*/ 407193 h 859631"/>
                    <a:gd name="connsiteX90" fmla="*/ 328613 w 969169"/>
                    <a:gd name="connsiteY90" fmla="*/ 392906 h 859631"/>
                    <a:gd name="connsiteX91" fmla="*/ 314325 w 969169"/>
                    <a:gd name="connsiteY91" fmla="*/ 378618 h 859631"/>
                    <a:gd name="connsiteX92" fmla="*/ 311944 w 969169"/>
                    <a:gd name="connsiteY92" fmla="*/ 359568 h 859631"/>
                    <a:gd name="connsiteX93" fmla="*/ 309563 w 969169"/>
                    <a:gd name="connsiteY93" fmla="*/ 345281 h 859631"/>
                    <a:gd name="connsiteX94" fmla="*/ 290513 w 969169"/>
                    <a:gd name="connsiteY94" fmla="*/ 338137 h 859631"/>
                    <a:gd name="connsiteX95" fmla="*/ 278607 w 969169"/>
                    <a:gd name="connsiteY95" fmla="*/ 333375 h 859631"/>
                    <a:gd name="connsiteX96" fmla="*/ 264319 w 969169"/>
                    <a:gd name="connsiteY96" fmla="*/ 323850 h 859631"/>
                    <a:gd name="connsiteX97" fmla="*/ 250032 w 969169"/>
                    <a:gd name="connsiteY97" fmla="*/ 321468 h 859631"/>
                    <a:gd name="connsiteX98" fmla="*/ 240507 w 969169"/>
                    <a:gd name="connsiteY98" fmla="*/ 307181 h 859631"/>
                    <a:gd name="connsiteX99" fmla="*/ 245269 w 969169"/>
                    <a:gd name="connsiteY99" fmla="*/ 300037 h 859631"/>
                    <a:gd name="connsiteX100" fmla="*/ 250032 w 969169"/>
                    <a:gd name="connsiteY100" fmla="*/ 290512 h 859631"/>
                    <a:gd name="connsiteX101" fmla="*/ 257175 w 969169"/>
                    <a:gd name="connsiteY101" fmla="*/ 283368 h 859631"/>
                    <a:gd name="connsiteX102" fmla="*/ 257175 w 969169"/>
                    <a:gd name="connsiteY102" fmla="*/ 266700 h 859631"/>
                    <a:gd name="connsiteX103" fmla="*/ 250032 w 969169"/>
                    <a:gd name="connsiteY103" fmla="*/ 264318 h 859631"/>
                    <a:gd name="connsiteX104" fmla="*/ 242888 w 969169"/>
                    <a:gd name="connsiteY104" fmla="*/ 257175 h 859631"/>
                    <a:gd name="connsiteX105" fmla="*/ 252413 w 969169"/>
                    <a:gd name="connsiteY105" fmla="*/ 242887 h 859631"/>
                    <a:gd name="connsiteX106" fmla="*/ 252413 w 969169"/>
                    <a:gd name="connsiteY106" fmla="*/ 223837 h 859631"/>
                    <a:gd name="connsiteX107" fmla="*/ 250032 w 969169"/>
                    <a:gd name="connsiteY107" fmla="*/ 214312 h 859631"/>
                    <a:gd name="connsiteX108" fmla="*/ 242888 w 969169"/>
                    <a:gd name="connsiteY108" fmla="*/ 209550 h 859631"/>
                    <a:gd name="connsiteX109" fmla="*/ 240507 w 969169"/>
                    <a:gd name="connsiteY109" fmla="*/ 202406 h 859631"/>
                    <a:gd name="connsiteX110" fmla="*/ 216694 w 969169"/>
                    <a:gd name="connsiteY110" fmla="*/ 204787 h 859631"/>
                    <a:gd name="connsiteX111" fmla="*/ 195263 w 969169"/>
                    <a:gd name="connsiteY111" fmla="*/ 202406 h 859631"/>
                    <a:gd name="connsiteX112" fmla="*/ 183357 w 969169"/>
                    <a:gd name="connsiteY112" fmla="*/ 183356 h 859631"/>
                    <a:gd name="connsiteX113" fmla="*/ 171450 w 969169"/>
                    <a:gd name="connsiteY113" fmla="*/ 188118 h 859631"/>
                    <a:gd name="connsiteX114" fmla="*/ 161925 w 969169"/>
                    <a:gd name="connsiteY114" fmla="*/ 190500 h 859631"/>
                    <a:gd name="connsiteX115" fmla="*/ 145257 w 969169"/>
                    <a:gd name="connsiteY115" fmla="*/ 200025 h 859631"/>
                    <a:gd name="connsiteX116" fmla="*/ 116682 w 969169"/>
                    <a:gd name="connsiteY116" fmla="*/ 190500 h 859631"/>
                    <a:gd name="connsiteX117" fmla="*/ 111919 w 969169"/>
                    <a:gd name="connsiteY117" fmla="*/ 171450 h 859631"/>
                    <a:gd name="connsiteX118" fmla="*/ 104775 w 969169"/>
                    <a:gd name="connsiteY118" fmla="*/ 164306 h 859631"/>
                    <a:gd name="connsiteX119" fmla="*/ 97632 w 969169"/>
                    <a:gd name="connsiteY119" fmla="*/ 150018 h 859631"/>
                    <a:gd name="connsiteX120" fmla="*/ 83344 w 969169"/>
                    <a:gd name="connsiteY120" fmla="*/ 140493 h 859631"/>
                    <a:gd name="connsiteX121" fmla="*/ 80963 w 969169"/>
                    <a:gd name="connsiteY121" fmla="*/ 133350 h 859631"/>
                    <a:gd name="connsiteX122" fmla="*/ 88107 w 969169"/>
                    <a:gd name="connsiteY122" fmla="*/ 114300 h 859631"/>
                    <a:gd name="connsiteX123" fmla="*/ 73819 w 969169"/>
                    <a:gd name="connsiteY123" fmla="*/ 111918 h 859631"/>
                    <a:gd name="connsiteX124" fmla="*/ 66675 w 969169"/>
                    <a:gd name="connsiteY124" fmla="*/ 107156 h 859631"/>
                    <a:gd name="connsiteX125" fmla="*/ 57150 w 969169"/>
                    <a:gd name="connsiteY125" fmla="*/ 92868 h 859631"/>
                    <a:gd name="connsiteX126" fmla="*/ 59532 w 969169"/>
                    <a:gd name="connsiteY126" fmla="*/ 78581 h 859631"/>
                    <a:gd name="connsiteX127" fmla="*/ 66675 w 969169"/>
                    <a:gd name="connsiteY127" fmla="*/ 61912 h 859631"/>
                    <a:gd name="connsiteX128" fmla="*/ 59532 w 969169"/>
                    <a:gd name="connsiteY128" fmla="*/ 42862 h 859631"/>
                    <a:gd name="connsiteX129" fmla="*/ 40482 w 969169"/>
                    <a:gd name="connsiteY129" fmla="*/ 38100 h 859631"/>
                    <a:gd name="connsiteX130" fmla="*/ 28575 w 969169"/>
                    <a:gd name="connsiteY130" fmla="*/ 23812 h 859631"/>
                    <a:gd name="connsiteX131" fmla="*/ 21432 w 969169"/>
                    <a:gd name="connsiteY131" fmla="*/ 19050 h 859631"/>
                    <a:gd name="connsiteX132" fmla="*/ 14288 w 969169"/>
                    <a:gd name="connsiteY132" fmla="*/ 2381 h 859631"/>
                    <a:gd name="connsiteX133" fmla="*/ 0 w 969169"/>
                    <a:gd name="connsiteY133" fmla="*/ 0 h 859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</a:cxnLst>
                  <a:rect l="l" t="t" r="r" b="b"/>
                  <a:pathLst>
                    <a:path w="969169" h="859631">
                      <a:moveTo>
                        <a:pt x="969169" y="762000"/>
                      </a:moveTo>
                      <a:cubicBezTo>
                        <a:pt x="934512" y="782792"/>
                        <a:pt x="985725" y="754248"/>
                        <a:pt x="938213" y="771525"/>
                      </a:cubicBezTo>
                      <a:cubicBezTo>
                        <a:pt x="935048" y="772676"/>
                        <a:pt x="934081" y="777162"/>
                        <a:pt x="931069" y="778668"/>
                      </a:cubicBezTo>
                      <a:cubicBezTo>
                        <a:pt x="927449" y="780478"/>
                        <a:pt x="923132" y="780256"/>
                        <a:pt x="919163" y="781050"/>
                      </a:cubicBezTo>
                      <a:cubicBezTo>
                        <a:pt x="916675" y="782709"/>
                        <a:pt x="908819" y="788850"/>
                        <a:pt x="904875" y="788193"/>
                      </a:cubicBezTo>
                      <a:cubicBezTo>
                        <a:pt x="902052" y="787723"/>
                        <a:pt x="900113" y="785018"/>
                        <a:pt x="897732" y="783431"/>
                      </a:cubicBezTo>
                      <a:cubicBezTo>
                        <a:pt x="896089" y="780145"/>
                        <a:pt x="891090" y="767639"/>
                        <a:pt x="885825" y="766762"/>
                      </a:cubicBezTo>
                      <a:cubicBezTo>
                        <a:pt x="883002" y="766292"/>
                        <a:pt x="881063" y="769937"/>
                        <a:pt x="878682" y="771525"/>
                      </a:cubicBezTo>
                      <a:cubicBezTo>
                        <a:pt x="872332" y="770731"/>
                        <a:pt x="863472" y="774262"/>
                        <a:pt x="859632" y="769143"/>
                      </a:cubicBezTo>
                      <a:cubicBezTo>
                        <a:pt x="840349" y="743433"/>
                        <a:pt x="874984" y="737039"/>
                        <a:pt x="842963" y="747712"/>
                      </a:cubicBezTo>
                      <a:cubicBezTo>
                        <a:pt x="839095" y="750613"/>
                        <a:pt x="832356" y="757237"/>
                        <a:pt x="826294" y="757237"/>
                      </a:cubicBezTo>
                      <a:cubicBezTo>
                        <a:pt x="823021" y="757237"/>
                        <a:pt x="819944" y="755650"/>
                        <a:pt x="816769" y="754856"/>
                      </a:cubicBezTo>
                      <a:cubicBezTo>
                        <a:pt x="817563" y="758031"/>
                        <a:pt x="817861" y="761373"/>
                        <a:pt x="819150" y="764381"/>
                      </a:cubicBezTo>
                      <a:cubicBezTo>
                        <a:pt x="820277" y="767012"/>
                        <a:pt x="823442" y="768702"/>
                        <a:pt x="823913" y="771525"/>
                      </a:cubicBezTo>
                      <a:cubicBezTo>
                        <a:pt x="824326" y="774001"/>
                        <a:pt x="822326" y="776287"/>
                        <a:pt x="821532" y="778668"/>
                      </a:cubicBezTo>
                      <a:cubicBezTo>
                        <a:pt x="818357" y="777081"/>
                        <a:pt x="814896" y="775969"/>
                        <a:pt x="812007" y="773906"/>
                      </a:cubicBezTo>
                      <a:cubicBezTo>
                        <a:pt x="796399" y="762758"/>
                        <a:pt x="813044" y="769489"/>
                        <a:pt x="797719" y="764381"/>
                      </a:cubicBezTo>
                      <a:cubicBezTo>
                        <a:pt x="791369" y="765175"/>
                        <a:pt x="784683" y="764575"/>
                        <a:pt x="778669" y="766762"/>
                      </a:cubicBezTo>
                      <a:cubicBezTo>
                        <a:pt x="775504" y="767913"/>
                        <a:pt x="774469" y="772271"/>
                        <a:pt x="771525" y="773906"/>
                      </a:cubicBezTo>
                      <a:cubicBezTo>
                        <a:pt x="767137" y="776344"/>
                        <a:pt x="757238" y="778668"/>
                        <a:pt x="757238" y="778668"/>
                      </a:cubicBezTo>
                      <a:cubicBezTo>
                        <a:pt x="756444" y="781049"/>
                        <a:pt x="756425" y="783852"/>
                        <a:pt x="754857" y="785812"/>
                      </a:cubicBezTo>
                      <a:cubicBezTo>
                        <a:pt x="753069" y="788047"/>
                        <a:pt x="749133" y="788090"/>
                        <a:pt x="747713" y="790575"/>
                      </a:cubicBezTo>
                      <a:cubicBezTo>
                        <a:pt x="745705" y="794089"/>
                        <a:pt x="747340" y="798967"/>
                        <a:pt x="745332" y="802481"/>
                      </a:cubicBezTo>
                      <a:cubicBezTo>
                        <a:pt x="743912" y="804966"/>
                        <a:pt x="740387" y="805412"/>
                        <a:pt x="738188" y="807244"/>
                      </a:cubicBezTo>
                      <a:cubicBezTo>
                        <a:pt x="735601" y="809400"/>
                        <a:pt x="733425" y="812006"/>
                        <a:pt x="731044" y="814387"/>
                      </a:cubicBezTo>
                      <a:cubicBezTo>
                        <a:pt x="730250" y="816768"/>
                        <a:pt x="730438" y="819756"/>
                        <a:pt x="728663" y="821531"/>
                      </a:cubicBezTo>
                      <a:cubicBezTo>
                        <a:pt x="724616" y="825578"/>
                        <a:pt x="718422" y="827008"/>
                        <a:pt x="714375" y="831056"/>
                      </a:cubicBezTo>
                      <a:cubicBezTo>
                        <a:pt x="711994" y="833437"/>
                        <a:pt x="710034" y="836332"/>
                        <a:pt x="707232" y="838200"/>
                      </a:cubicBezTo>
                      <a:cubicBezTo>
                        <a:pt x="705143" y="839592"/>
                        <a:pt x="702469" y="839787"/>
                        <a:pt x="700088" y="840581"/>
                      </a:cubicBezTo>
                      <a:cubicBezTo>
                        <a:pt x="694420" y="857584"/>
                        <a:pt x="699502" y="852084"/>
                        <a:pt x="688182" y="859631"/>
                      </a:cubicBezTo>
                      <a:cubicBezTo>
                        <a:pt x="685007" y="858044"/>
                        <a:pt x="681981" y="856115"/>
                        <a:pt x="678657" y="854869"/>
                      </a:cubicBezTo>
                      <a:cubicBezTo>
                        <a:pt x="675593" y="853720"/>
                        <a:pt x="672140" y="853776"/>
                        <a:pt x="669132" y="852487"/>
                      </a:cubicBezTo>
                      <a:cubicBezTo>
                        <a:pt x="646117" y="842623"/>
                        <a:pt x="679800" y="852177"/>
                        <a:pt x="652463" y="845344"/>
                      </a:cubicBezTo>
                      <a:cubicBezTo>
                        <a:pt x="649288" y="843756"/>
                        <a:pt x="645982" y="842407"/>
                        <a:pt x="642938" y="840581"/>
                      </a:cubicBezTo>
                      <a:cubicBezTo>
                        <a:pt x="638030" y="837636"/>
                        <a:pt x="628650" y="831056"/>
                        <a:pt x="628650" y="831056"/>
                      </a:cubicBezTo>
                      <a:cubicBezTo>
                        <a:pt x="625475" y="831850"/>
                        <a:pt x="621966" y="831813"/>
                        <a:pt x="619125" y="833437"/>
                      </a:cubicBezTo>
                      <a:cubicBezTo>
                        <a:pt x="594156" y="847706"/>
                        <a:pt x="627141" y="835529"/>
                        <a:pt x="604838" y="842962"/>
                      </a:cubicBezTo>
                      <a:cubicBezTo>
                        <a:pt x="602457" y="844550"/>
                        <a:pt x="600517" y="847254"/>
                        <a:pt x="597694" y="847725"/>
                      </a:cubicBezTo>
                      <a:cubicBezTo>
                        <a:pt x="593749" y="848383"/>
                        <a:pt x="585896" y="842241"/>
                        <a:pt x="583407" y="840581"/>
                      </a:cubicBezTo>
                      <a:cubicBezTo>
                        <a:pt x="582613" y="838200"/>
                        <a:pt x="582593" y="835397"/>
                        <a:pt x="581025" y="833437"/>
                      </a:cubicBezTo>
                      <a:cubicBezTo>
                        <a:pt x="575022" y="825933"/>
                        <a:pt x="562265" y="827223"/>
                        <a:pt x="554832" y="826294"/>
                      </a:cubicBezTo>
                      <a:cubicBezTo>
                        <a:pt x="556419" y="822325"/>
                        <a:pt x="559169" y="818640"/>
                        <a:pt x="559594" y="814387"/>
                      </a:cubicBezTo>
                      <a:cubicBezTo>
                        <a:pt x="559997" y="810360"/>
                        <a:pt x="559221" y="805995"/>
                        <a:pt x="557213" y="802481"/>
                      </a:cubicBezTo>
                      <a:cubicBezTo>
                        <a:pt x="555793" y="799996"/>
                        <a:pt x="552902" y="798123"/>
                        <a:pt x="550069" y="797718"/>
                      </a:cubicBezTo>
                      <a:cubicBezTo>
                        <a:pt x="535903" y="795694"/>
                        <a:pt x="521494" y="796131"/>
                        <a:pt x="507207" y="795337"/>
                      </a:cubicBezTo>
                      <a:cubicBezTo>
                        <a:pt x="504826" y="793750"/>
                        <a:pt x="502262" y="792407"/>
                        <a:pt x="500063" y="790575"/>
                      </a:cubicBezTo>
                      <a:cubicBezTo>
                        <a:pt x="497476" y="788419"/>
                        <a:pt x="495721" y="785299"/>
                        <a:pt x="492919" y="783431"/>
                      </a:cubicBezTo>
                      <a:cubicBezTo>
                        <a:pt x="490830" y="782039"/>
                        <a:pt x="488156" y="781844"/>
                        <a:pt x="485775" y="781050"/>
                      </a:cubicBezTo>
                      <a:cubicBezTo>
                        <a:pt x="486569" y="788194"/>
                        <a:pt x="486651" y="795453"/>
                        <a:pt x="488157" y="802481"/>
                      </a:cubicBezTo>
                      <a:cubicBezTo>
                        <a:pt x="489997" y="811068"/>
                        <a:pt x="493216" y="814833"/>
                        <a:pt x="497682" y="821531"/>
                      </a:cubicBezTo>
                      <a:cubicBezTo>
                        <a:pt x="495652" y="829649"/>
                        <a:pt x="496860" y="838294"/>
                        <a:pt x="483394" y="828675"/>
                      </a:cubicBezTo>
                      <a:cubicBezTo>
                        <a:pt x="477684" y="824596"/>
                        <a:pt x="479631" y="817078"/>
                        <a:pt x="476250" y="812006"/>
                      </a:cubicBezTo>
                      <a:cubicBezTo>
                        <a:pt x="474190" y="808915"/>
                        <a:pt x="465870" y="801565"/>
                        <a:pt x="461963" y="800100"/>
                      </a:cubicBezTo>
                      <a:cubicBezTo>
                        <a:pt x="458173" y="798679"/>
                        <a:pt x="454026" y="798512"/>
                        <a:pt x="450057" y="797718"/>
                      </a:cubicBezTo>
                      <a:cubicBezTo>
                        <a:pt x="428447" y="808524"/>
                        <a:pt x="434945" y="813151"/>
                        <a:pt x="426244" y="800100"/>
                      </a:cubicBezTo>
                      <a:cubicBezTo>
                        <a:pt x="426998" y="794823"/>
                        <a:pt x="426548" y="780847"/>
                        <a:pt x="433388" y="776287"/>
                      </a:cubicBezTo>
                      <a:cubicBezTo>
                        <a:pt x="436111" y="774472"/>
                        <a:pt x="439738" y="774700"/>
                        <a:pt x="442913" y="773906"/>
                      </a:cubicBezTo>
                      <a:cubicBezTo>
                        <a:pt x="440548" y="743160"/>
                        <a:pt x="449690" y="737036"/>
                        <a:pt x="431007" y="747712"/>
                      </a:cubicBezTo>
                      <a:cubicBezTo>
                        <a:pt x="428522" y="749132"/>
                        <a:pt x="426244" y="750887"/>
                        <a:pt x="423863" y="752475"/>
                      </a:cubicBezTo>
                      <a:cubicBezTo>
                        <a:pt x="423069" y="755650"/>
                        <a:pt x="423796" y="759686"/>
                        <a:pt x="421482" y="762000"/>
                      </a:cubicBezTo>
                      <a:cubicBezTo>
                        <a:pt x="414716" y="768766"/>
                        <a:pt x="409839" y="762969"/>
                        <a:pt x="404813" y="759618"/>
                      </a:cubicBezTo>
                      <a:cubicBezTo>
                        <a:pt x="403225" y="757237"/>
                        <a:pt x="400269" y="755328"/>
                        <a:pt x="400050" y="752475"/>
                      </a:cubicBezTo>
                      <a:cubicBezTo>
                        <a:pt x="398487" y="732159"/>
                        <a:pt x="399525" y="733023"/>
                        <a:pt x="407194" y="721518"/>
                      </a:cubicBezTo>
                      <a:cubicBezTo>
                        <a:pt x="407988" y="718343"/>
                        <a:pt x="407760" y="714716"/>
                        <a:pt x="409575" y="711993"/>
                      </a:cubicBezTo>
                      <a:cubicBezTo>
                        <a:pt x="422731" y="692260"/>
                        <a:pt x="412264" y="725052"/>
                        <a:pt x="419100" y="697706"/>
                      </a:cubicBezTo>
                      <a:cubicBezTo>
                        <a:pt x="418306" y="688181"/>
                        <a:pt x="424137" y="675158"/>
                        <a:pt x="416719" y="669131"/>
                      </a:cubicBezTo>
                      <a:cubicBezTo>
                        <a:pt x="378179" y="637818"/>
                        <a:pt x="377608" y="693878"/>
                        <a:pt x="383382" y="647700"/>
                      </a:cubicBezTo>
                      <a:cubicBezTo>
                        <a:pt x="382588" y="642937"/>
                        <a:pt x="382857" y="637869"/>
                        <a:pt x="381000" y="633412"/>
                      </a:cubicBezTo>
                      <a:cubicBezTo>
                        <a:pt x="378798" y="628129"/>
                        <a:pt x="371475" y="619125"/>
                        <a:pt x="371475" y="619125"/>
                      </a:cubicBezTo>
                      <a:cubicBezTo>
                        <a:pt x="370681" y="616744"/>
                        <a:pt x="369784" y="614395"/>
                        <a:pt x="369094" y="611981"/>
                      </a:cubicBezTo>
                      <a:cubicBezTo>
                        <a:pt x="368195" y="608834"/>
                        <a:pt x="368002" y="605464"/>
                        <a:pt x="366713" y="602456"/>
                      </a:cubicBezTo>
                      <a:cubicBezTo>
                        <a:pt x="365586" y="599825"/>
                        <a:pt x="363538" y="597693"/>
                        <a:pt x="361950" y="595312"/>
                      </a:cubicBezTo>
                      <a:cubicBezTo>
                        <a:pt x="373871" y="593988"/>
                        <a:pt x="382321" y="596372"/>
                        <a:pt x="390525" y="588168"/>
                      </a:cubicBezTo>
                      <a:cubicBezTo>
                        <a:pt x="392549" y="586144"/>
                        <a:pt x="393700" y="583406"/>
                        <a:pt x="395288" y="581025"/>
                      </a:cubicBezTo>
                      <a:cubicBezTo>
                        <a:pt x="394494" y="577850"/>
                        <a:pt x="395221" y="573814"/>
                        <a:pt x="392907" y="571500"/>
                      </a:cubicBezTo>
                      <a:cubicBezTo>
                        <a:pt x="390593" y="569186"/>
                        <a:pt x="384483" y="572200"/>
                        <a:pt x="383382" y="569118"/>
                      </a:cubicBezTo>
                      <a:cubicBezTo>
                        <a:pt x="370165" y="532112"/>
                        <a:pt x="393399" y="542295"/>
                        <a:pt x="373857" y="535781"/>
                      </a:cubicBezTo>
                      <a:cubicBezTo>
                        <a:pt x="371476" y="534193"/>
                        <a:pt x="368852" y="532919"/>
                        <a:pt x="366713" y="531018"/>
                      </a:cubicBezTo>
                      <a:cubicBezTo>
                        <a:pt x="361679" y="526543"/>
                        <a:pt x="352425" y="516731"/>
                        <a:pt x="352425" y="516731"/>
                      </a:cubicBezTo>
                      <a:cubicBezTo>
                        <a:pt x="351631" y="514350"/>
                        <a:pt x="351612" y="511547"/>
                        <a:pt x="350044" y="509587"/>
                      </a:cubicBezTo>
                      <a:cubicBezTo>
                        <a:pt x="348256" y="507352"/>
                        <a:pt x="345099" y="506657"/>
                        <a:pt x="342900" y="504825"/>
                      </a:cubicBezTo>
                      <a:cubicBezTo>
                        <a:pt x="324558" y="489540"/>
                        <a:pt x="346357" y="504748"/>
                        <a:pt x="328613" y="492918"/>
                      </a:cubicBezTo>
                      <a:cubicBezTo>
                        <a:pt x="327819" y="490537"/>
                        <a:pt x="327354" y="488020"/>
                        <a:pt x="326232" y="485775"/>
                      </a:cubicBezTo>
                      <a:cubicBezTo>
                        <a:pt x="323597" y="480505"/>
                        <a:pt x="314724" y="474026"/>
                        <a:pt x="323850" y="466725"/>
                      </a:cubicBezTo>
                      <a:cubicBezTo>
                        <a:pt x="329730" y="462021"/>
                        <a:pt x="345282" y="459581"/>
                        <a:pt x="345282" y="459581"/>
                      </a:cubicBezTo>
                      <a:cubicBezTo>
                        <a:pt x="344488" y="454025"/>
                        <a:pt x="345180" y="448041"/>
                        <a:pt x="342900" y="442912"/>
                      </a:cubicBezTo>
                      <a:cubicBezTo>
                        <a:pt x="341738" y="440297"/>
                        <a:pt x="337780" y="440173"/>
                        <a:pt x="335757" y="438150"/>
                      </a:cubicBezTo>
                      <a:cubicBezTo>
                        <a:pt x="333733" y="436126"/>
                        <a:pt x="332582" y="433387"/>
                        <a:pt x="330994" y="431006"/>
                      </a:cubicBezTo>
                      <a:cubicBezTo>
                        <a:pt x="331788" y="424656"/>
                        <a:pt x="330998" y="417898"/>
                        <a:pt x="333375" y="411956"/>
                      </a:cubicBezTo>
                      <a:cubicBezTo>
                        <a:pt x="334438" y="409299"/>
                        <a:pt x="340114" y="410026"/>
                        <a:pt x="340519" y="407193"/>
                      </a:cubicBezTo>
                      <a:cubicBezTo>
                        <a:pt x="342202" y="395415"/>
                        <a:pt x="335480" y="395195"/>
                        <a:pt x="328613" y="392906"/>
                      </a:cubicBezTo>
                      <a:cubicBezTo>
                        <a:pt x="323850" y="388143"/>
                        <a:pt x="315160" y="385301"/>
                        <a:pt x="314325" y="378618"/>
                      </a:cubicBezTo>
                      <a:cubicBezTo>
                        <a:pt x="313531" y="372268"/>
                        <a:pt x="312849" y="365903"/>
                        <a:pt x="311944" y="359568"/>
                      </a:cubicBezTo>
                      <a:cubicBezTo>
                        <a:pt x="311261" y="354789"/>
                        <a:pt x="312460" y="349143"/>
                        <a:pt x="309563" y="345281"/>
                      </a:cubicBezTo>
                      <a:cubicBezTo>
                        <a:pt x="308361" y="343678"/>
                        <a:pt x="294058" y="339466"/>
                        <a:pt x="290513" y="338137"/>
                      </a:cubicBezTo>
                      <a:cubicBezTo>
                        <a:pt x="286511" y="336636"/>
                        <a:pt x="282359" y="335422"/>
                        <a:pt x="278607" y="333375"/>
                      </a:cubicBezTo>
                      <a:cubicBezTo>
                        <a:pt x="273582" y="330634"/>
                        <a:pt x="269965" y="324791"/>
                        <a:pt x="264319" y="323850"/>
                      </a:cubicBezTo>
                      <a:lnTo>
                        <a:pt x="250032" y="321468"/>
                      </a:lnTo>
                      <a:cubicBezTo>
                        <a:pt x="246857" y="316706"/>
                        <a:pt x="237332" y="311944"/>
                        <a:pt x="240507" y="307181"/>
                      </a:cubicBezTo>
                      <a:cubicBezTo>
                        <a:pt x="242094" y="304800"/>
                        <a:pt x="243849" y="302522"/>
                        <a:pt x="245269" y="300037"/>
                      </a:cubicBezTo>
                      <a:cubicBezTo>
                        <a:pt x="247030" y="296955"/>
                        <a:pt x="247969" y="293401"/>
                        <a:pt x="250032" y="290512"/>
                      </a:cubicBezTo>
                      <a:cubicBezTo>
                        <a:pt x="251989" y="287772"/>
                        <a:pt x="254794" y="285749"/>
                        <a:pt x="257175" y="283368"/>
                      </a:cubicBezTo>
                      <a:cubicBezTo>
                        <a:pt x="259108" y="277570"/>
                        <a:pt x="262101" y="272858"/>
                        <a:pt x="257175" y="266700"/>
                      </a:cubicBezTo>
                      <a:cubicBezTo>
                        <a:pt x="255607" y="264740"/>
                        <a:pt x="252413" y="265112"/>
                        <a:pt x="250032" y="264318"/>
                      </a:cubicBezTo>
                      <a:cubicBezTo>
                        <a:pt x="247651" y="261937"/>
                        <a:pt x="242516" y="260522"/>
                        <a:pt x="242888" y="257175"/>
                      </a:cubicBezTo>
                      <a:cubicBezTo>
                        <a:pt x="243520" y="251486"/>
                        <a:pt x="252413" y="242887"/>
                        <a:pt x="252413" y="242887"/>
                      </a:cubicBezTo>
                      <a:cubicBezTo>
                        <a:pt x="255955" y="232260"/>
                        <a:pt x="255478" y="237630"/>
                        <a:pt x="252413" y="223837"/>
                      </a:cubicBezTo>
                      <a:cubicBezTo>
                        <a:pt x="251703" y="220642"/>
                        <a:pt x="251847" y="217035"/>
                        <a:pt x="250032" y="214312"/>
                      </a:cubicBezTo>
                      <a:cubicBezTo>
                        <a:pt x="248444" y="211931"/>
                        <a:pt x="245269" y="211137"/>
                        <a:pt x="242888" y="209550"/>
                      </a:cubicBezTo>
                      <a:cubicBezTo>
                        <a:pt x="242094" y="207169"/>
                        <a:pt x="242977" y="202855"/>
                        <a:pt x="240507" y="202406"/>
                      </a:cubicBezTo>
                      <a:cubicBezTo>
                        <a:pt x="232658" y="200979"/>
                        <a:pt x="224671" y="204787"/>
                        <a:pt x="216694" y="204787"/>
                      </a:cubicBezTo>
                      <a:cubicBezTo>
                        <a:pt x="209506" y="204787"/>
                        <a:pt x="202407" y="203200"/>
                        <a:pt x="195263" y="202406"/>
                      </a:cubicBezTo>
                      <a:cubicBezTo>
                        <a:pt x="189595" y="185403"/>
                        <a:pt x="194677" y="190903"/>
                        <a:pt x="183357" y="183356"/>
                      </a:cubicBezTo>
                      <a:cubicBezTo>
                        <a:pt x="179388" y="184943"/>
                        <a:pt x="175505" y="186766"/>
                        <a:pt x="171450" y="188118"/>
                      </a:cubicBezTo>
                      <a:cubicBezTo>
                        <a:pt x="168345" y="189153"/>
                        <a:pt x="164767" y="188876"/>
                        <a:pt x="161925" y="190500"/>
                      </a:cubicBezTo>
                      <a:cubicBezTo>
                        <a:pt x="139857" y="203111"/>
                        <a:pt x="170306" y="193761"/>
                        <a:pt x="145257" y="200025"/>
                      </a:cubicBezTo>
                      <a:cubicBezTo>
                        <a:pt x="145028" y="199974"/>
                        <a:pt x="120531" y="197236"/>
                        <a:pt x="116682" y="190500"/>
                      </a:cubicBezTo>
                      <a:cubicBezTo>
                        <a:pt x="111883" y="182102"/>
                        <a:pt x="116773" y="178731"/>
                        <a:pt x="111919" y="171450"/>
                      </a:cubicBezTo>
                      <a:cubicBezTo>
                        <a:pt x="110051" y="168648"/>
                        <a:pt x="107156" y="166687"/>
                        <a:pt x="104775" y="164306"/>
                      </a:cubicBezTo>
                      <a:cubicBezTo>
                        <a:pt x="103077" y="159211"/>
                        <a:pt x="101976" y="153819"/>
                        <a:pt x="97632" y="150018"/>
                      </a:cubicBezTo>
                      <a:cubicBezTo>
                        <a:pt x="93324" y="146249"/>
                        <a:pt x="83344" y="140493"/>
                        <a:pt x="83344" y="140493"/>
                      </a:cubicBezTo>
                      <a:cubicBezTo>
                        <a:pt x="82550" y="138112"/>
                        <a:pt x="80082" y="135700"/>
                        <a:pt x="80963" y="133350"/>
                      </a:cubicBezTo>
                      <a:cubicBezTo>
                        <a:pt x="81145" y="132864"/>
                        <a:pt x="97483" y="119658"/>
                        <a:pt x="88107" y="114300"/>
                      </a:cubicBezTo>
                      <a:cubicBezTo>
                        <a:pt x="83915" y="111904"/>
                        <a:pt x="78582" y="112712"/>
                        <a:pt x="73819" y="111918"/>
                      </a:cubicBezTo>
                      <a:cubicBezTo>
                        <a:pt x="71438" y="110331"/>
                        <a:pt x="68560" y="109310"/>
                        <a:pt x="66675" y="107156"/>
                      </a:cubicBezTo>
                      <a:cubicBezTo>
                        <a:pt x="62906" y="102848"/>
                        <a:pt x="57150" y="92868"/>
                        <a:pt x="57150" y="92868"/>
                      </a:cubicBezTo>
                      <a:cubicBezTo>
                        <a:pt x="57944" y="88106"/>
                        <a:pt x="58485" y="83294"/>
                        <a:pt x="59532" y="78581"/>
                      </a:cubicBezTo>
                      <a:cubicBezTo>
                        <a:pt x="60934" y="72272"/>
                        <a:pt x="63762" y="67738"/>
                        <a:pt x="66675" y="61912"/>
                      </a:cubicBezTo>
                      <a:cubicBezTo>
                        <a:pt x="65935" y="58212"/>
                        <a:pt x="64982" y="45587"/>
                        <a:pt x="59532" y="42862"/>
                      </a:cubicBezTo>
                      <a:cubicBezTo>
                        <a:pt x="53678" y="39935"/>
                        <a:pt x="46832" y="39687"/>
                        <a:pt x="40482" y="38100"/>
                      </a:cubicBezTo>
                      <a:cubicBezTo>
                        <a:pt x="36513" y="33337"/>
                        <a:pt x="32959" y="28196"/>
                        <a:pt x="28575" y="23812"/>
                      </a:cubicBezTo>
                      <a:cubicBezTo>
                        <a:pt x="26552" y="21789"/>
                        <a:pt x="23019" y="21431"/>
                        <a:pt x="21432" y="19050"/>
                      </a:cubicBezTo>
                      <a:cubicBezTo>
                        <a:pt x="18192" y="14190"/>
                        <a:pt x="21009" y="5741"/>
                        <a:pt x="14288" y="2381"/>
                      </a:cubicBezTo>
                      <a:cubicBezTo>
                        <a:pt x="9969" y="222"/>
                        <a:pt x="0" y="0"/>
                        <a:pt x="0" y="0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solidFill>
                        <a:sysClr val="windowText" lastClr="000000"/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任意多边形 27"/>
                <p:cNvSpPr/>
                <p:nvPr/>
              </p:nvSpPr>
              <p:spPr>
                <a:xfrm>
                  <a:off x="4358915" y="-982993"/>
                  <a:ext cx="295465" cy="226925"/>
                </a:xfrm>
                <a:custGeom>
                  <a:avLst/>
                  <a:gdLst>
                    <a:gd name="connsiteX0" fmla="*/ 147637 w 290512"/>
                    <a:gd name="connsiteY0" fmla="*/ 223837 h 226762"/>
                    <a:gd name="connsiteX1" fmla="*/ 145256 w 290512"/>
                    <a:gd name="connsiteY1" fmla="*/ 204787 h 226762"/>
                    <a:gd name="connsiteX2" fmla="*/ 152400 w 290512"/>
                    <a:gd name="connsiteY2" fmla="*/ 200025 h 226762"/>
                    <a:gd name="connsiteX3" fmla="*/ 159543 w 290512"/>
                    <a:gd name="connsiteY3" fmla="*/ 178593 h 226762"/>
                    <a:gd name="connsiteX4" fmla="*/ 161925 w 290512"/>
                    <a:gd name="connsiteY4" fmla="*/ 171450 h 226762"/>
                    <a:gd name="connsiteX5" fmla="*/ 154781 w 290512"/>
                    <a:gd name="connsiteY5" fmla="*/ 169068 h 226762"/>
                    <a:gd name="connsiteX6" fmla="*/ 138112 w 290512"/>
                    <a:gd name="connsiteY6" fmla="*/ 152400 h 226762"/>
                    <a:gd name="connsiteX7" fmla="*/ 133350 w 290512"/>
                    <a:gd name="connsiteY7" fmla="*/ 166687 h 226762"/>
                    <a:gd name="connsiteX8" fmla="*/ 130968 w 290512"/>
                    <a:gd name="connsiteY8" fmla="*/ 176212 h 226762"/>
                    <a:gd name="connsiteX9" fmla="*/ 116681 w 290512"/>
                    <a:gd name="connsiteY9" fmla="*/ 180975 h 226762"/>
                    <a:gd name="connsiteX10" fmla="*/ 111918 w 290512"/>
                    <a:gd name="connsiteY10" fmla="*/ 176212 h 226762"/>
                    <a:gd name="connsiteX11" fmla="*/ 116681 w 290512"/>
                    <a:gd name="connsiteY11" fmla="*/ 169068 h 226762"/>
                    <a:gd name="connsiteX12" fmla="*/ 114300 w 290512"/>
                    <a:gd name="connsiteY12" fmla="*/ 161925 h 226762"/>
                    <a:gd name="connsiteX13" fmla="*/ 111918 w 290512"/>
                    <a:gd name="connsiteY13" fmla="*/ 142875 h 226762"/>
                    <a:gd name="connsiteX14" fmla="*/ 97631 w 290512"/>
                    <a:gd name="connsiteY14" fmla="*/ 140493 h 226762"/>
                    <a:gd name="connsiteX15" fmla="*/ 102393 w 290512"/>
                    <a:gd name="connsiteY15" fmla="*/ 133350 h 226762"/>
                    <a:gd name="connsiteX16" fmla="*/ 88106 w 290512"/>
                    <a:gd name="connsiteY16" fmla="*/ 123825 h 226762"/>
                    <a:gd name="connsiteX17" fmla="*/ 73818 w 290512"/>
                    <a:gd name="connsiteY17" fmla="*/ 116681 h 226762"/>
                    <a:gd name="connsiteX18" fmla="*/ 66675 w 290512"/>
                    <a:gd name="connsiteY18" fmla="*/ 111918 h 226762"/>
                    <a:gd name="connsiteX19" fmla="*/ 50006 w 290512"/>
                    <a:gd name="connsiteY19" fmla="*/ 92868 h 226762"/>
                    <a:gd name="connsiteX20" fmla="*/ 21431 w 290512"/>
                    <a:gd name="connsiteY20" fmla="*/ 90487 h 226762"/>
                    <a:gd name="connsiteX21" fmla="*/ 14287 w 290512"/>
                    <a:gd name="connsiteY21" fmla="*/ 88106 h 226762"/>
                    <a:gd name="connsiteX22" fmla="*/ 0 w 290512"/>
                    <a:gd name="connsiteY22" fmla="*/ 85725 h 226762"/>
                    <a:gd name="connsiteX23" fmla="*/ 14287 w 290512"/>
                    <a:gd name="connsiteY23" fmla="*/ 80962 h 226762"/>
                    <a:gd name="connsiteX24" fmla="*/ 78581 w 290512"/>
                    <a:gd name="connsiteY24" fmla="*/ 80962 h 226762"/>
                    <a:gd name="connsiteX25" fmla="*/ 85725 w 290512"/>
                    <a:gd name="connsiteY25" fmla="*/ 78581 h 226762"/>
                    <a:gd name="connsiteX26" fmla="*/ 80962 w 290512"/>
                    <a:gd name="connsiteY26" fmla="*/ 85725 h 226762"/>
                    <a:gd name="connsiteX27" fmla="*/ 73818 w 290512"/>
                    <a:gd name="connsiteY27" fmla="*/ 88106 h 226762"/>
                    <a:gd name="connsiteX28" fmla="*/ 83343 w 290512"/>
                    <a:gd name="connsiteY28" fmla="*/ 97631 h 226762"/>
                    <a:gd name="connsiteX29" fmla="*/ 85725 w 290512"/>
                    <a:gd name="connsiteY29" fmla="*/ 104775 h 226762"/>
                    <a:gd name="connsiteX30" fmla="*/ 114300 w 290512"/>
                    <a:gd name="connsiteY30" fmla="*/ 111918 h 226762"/>
                    <a:gd name="connsiteX31" fmla="*/ 130968 w 290512"/>
                    <a:gd name="connsiteY31" fmla="*/ 123825 h 226762"/>
                    <a:gd name="connsiteX32" fmla="*/ 135731 w 290512"/>
                    <a:gd name="connsiteY32" fmla="*/ 130968 h 226762"/>
                    <a:gd name="connsiteX33" fmla="*/ 138112 w 290512"/>
                    <a:gd name="connsiteY33" fmla="*/ 138112 h 226762"/>
                    <a:gd name="connsiteX34" fmla="*/ 147637 w 290512"/>
                    <a:gd name="connsiteY34" fmla="*/ 140493 h 226762"/>
                    <a:gd name="connsiteX35" fmla="*/ 154781 w 290512"/>
                    <a:gd name="connsiteY35" fmla="*/ 142875 h 226762"/>
                    <a:gd name="connsiteX36" fmla="*/ 159543 w 290512"/>
                    <a:gd name="connsiteY36" fmla="*/ 150018 h 226762"/>
                    <a:gd name="connsiteX37" fmla="*/ 180975 w 290512"/>
                    <a:gd name="connsiteY37" fmla="*/ 159543 h 226762"/>
                    <a:gd name="connsiteX38" fmla="*/ 188118 w 290512"/>
                    <a:gd name="connsiteY38" fmla="*/ 161925 h 226762"/>
                    <a:gd name="connsiteX39" fmla="*/ 195262 w 290512"/>
                    <a:gd name="connsiteY39" fmla="*/ 164306 h 226762"/>
                    <a:gd name="connsiteX40" fmla="*/ 202406 w 290512"/>
                    <a:gd name="connsiteY40" fmla="*/ 169068 h 226762"/>
                    <a:gd name="connsiteX41" fmla="*/ 209550 w 290512"/>
                    <a:gd name="connsiteY41" fmla="*/ 166687 h 226762"/>
                    <a:gd name="connsiteX42" fmla="*/ 223837 w 290512"/>
                    <a:gd name="connsiteY42" fmla="*/ 169068 h 226762"/>
                    <a:gd name="connsiteX43" fmla="*/ 226218 w 290512"/>
                    <a:gd name="connsiteY43" fmla="*/ 161925 h 226762"/>
                    <a:gd name="connsiteX44" fmla="*/ 230981 w 290512"/>
                    <a:gd name="connsiteY44" fmla="*/ 154781 h 226762"/>
                    <a:gd name="connsiteX45" fmla="*/ 228600 w 290512"/>
                    <a:gd name="connsiteY45" fmla="*/ 145256 h 226762"/>
                    <a:gd name="connsiteX46" fmla="*/ 226218 w 290512"/>
                    <a:gd name="connsiteY46" fmla="*/ 128587 h 226762"/>
                    <a:gd name="connsiteX47" fmla="*/ 219075 w 290512"/>
                    <a:gd name="connsiteY47" fmla="*/ 126206 h 226762"/>
                    <a:gd name="connsiteX48" fmla="*/ 223837 w 290512"/>
                    <a:gd name="connsiteY48" fmla="*/ 119062 h 226762"/>
                    <a:gd name="connsiteX49" fmla="*/ 230981 w 290512"/>
                    <a:gd name="connsiteY49" fmla="*/ 116681 h 226762"/>
                    <a:gd name="connsiteX50" fmla="*/ 233362 w 290512"/>
                    <a:gd name="connsiteY50" fmla="*/ 109537 h 226762"/>
                    <a:gd name="connsiteX51" fmla="*/ 238125 w 290512"/>
                    <a:gd name="connsiteY51" fmla="*/ 88106 h 226762"/>
                    <a:gd name="connsiteX52" fmla="*/ 230981 w 290512"/>
                    <a:gd name="connsiteY52" fmla="*/ 83343 h 226762"/>
                    <a:gd name="connsiteX53" fmla="*/ 235743 w 290512"/>
                    <a:gd name="connsiteY53" fmla="*/ 64293 h 226762"/>
                    <a:gd name="connsiteX54" fmla="*/ 226218 w 290512"/>
                    <a:gd name="connsiteY54" fmla="*/ 50006 h 226762"/>
                    <a:gd name="connsiteX55" fmla="*/ 221456 w 290512"/>
                    <a:gd name="connsiteY55" fmla="*/ 42862 h 226762"/>
                    <a:gd name="connsiteX56" fmla="*/ 214312 w 290512"/>
                    <a:gd name="connsiteY56" fmla="*/ 40481 h 226762"/>
                    <a:gd name="connsiteX57" fmla="*/ 192881 w 290512"/>
                    <a:gd name="connsiteY57" fmla="*/ 28575 h 226762"/>
                    <a:gd name="connsiteX58" fmla="*/ 185737 w 290512"/>
                    <a:gd name="connsiteY58" fmla="*/ 21431 h 226762"/>
                    <a:gd name="connsiteX59" fmla="*/ 178593 w 290512"/>
                    <a:gd name="connsiteY59" fmla="*/ 19050 h 226762"/>
                    <a:gd name="connsiteX60" fmla="*/ 171450 w 290512"/>
                    <a:gd name="connsiteY60" fmla="*/ 14287 h 226762"/>
                    <a:gd name="connsiteX61" fmla="*/ 166687 w 290512"/>
                    <a:gd name="connsiteY61" fmla="*/ 7143 h 226762"/>
                    <a:gd name="connsiteX62" fmla="*/ 166687 w 290512"/>
                    <a:gd name="connsiteY62" fmla="*/ 0 h 226762"/>
                    <a:gd name="connsiteX63" fmla="*/ 173831 w 290512"/>
                    <a:gd name="connsiteY63" fmla="*/ 2381 h 226762"/>
                    <a:gd name="connsiteX64" fmla="*/ 188118 w 290512"/>
                    <a:gd name="connsiteY64" fmla="*/ 11906 h 226762"/>
                    <a:gd name="connsiteX65" fmla="*/ 202406 w 290512"/>
                    <a:gd name="connsiteY65" fmla="*/ 16668 h 226762"/>
                    <a:gd name="connsiteX66" fmla="*/ 216693 w 290512"/>
                    <a:gd name="connsiteY66" fmla="*/ 14287 h 226762"/>
                    <a:gd name="connsiteX67" fmla="*/ 214312 w 290512"/>
                    <a:gd name="connsiteY67" fmla="*/ 7143 h 226762"/>
                    <a:gd name="connsiteX68" fmla="*/ 228600 w 290512"/>
                    <a:gd name="connsiteY68" fmla="*/ 9525 h 226762"/>
                    <a:gd name="connsiteX69" fmla="*/ 235743 w 290512"/>
                    <a:gd name="connsiteY69" fmla="*/ 33337 h 226762"/>
                    <a:gd name="connsiteX70" fmla="*/ 238125 w 290512"/>
                    <a:gd name="connsiteY70" fmla="*/ 40481 h 226762"/>
                    <a:gd name="connsiteX71" fmla="*/ 245268 w 290512"/>
                    <a:gd name="connsiteY71" fmla="*/ 45243 h 226762"/>
                    <a:gd name="connsiteX72" fmla="*/ 252412 w 290512"/>
                    <a:gd name="connsiteY72" fmla="*/ 59531 h 226762"/>
                    <a:gd name="connsiteX73" fmla="*/ 254793 w 290512"/>
                    <a:gd name="connsiteY73" fmla="*/ 71437 h 226762"/>
                    <a:gd name="connsiteX74" fmla="*/ 261937 w 290512"/>
                    <a:gd name="connsiteY74" fmla="*/ 76200 h 226762"/>
                    <a:gd name="connsiteX75" fmla="*/ 276225 w 290512"/>
                    <a:gd name="connsiteY75" fmla="*/ 80962 h 226762"/>
                    <a:gd name="connsiteX76" fmla="*/ 278606 w 290512"/>
                    <a:gd name="connsiteY76" fmla="*/ 88106 h 226762"/>
                    <a:gd name="connsiteX77" fmla="*/ 280987 w 290512"/>
                    <a:gd name="connsiteY77" fmla="*/ 97631 h 226762"/>
                    <a:gd name="connsiteX78" fmla="*/ 283368 w 290512"/>
                    <a:gd name="connsiteY78" fmla="*/ 104775 h 226762"/>
                    <a:gd name="connsiteX79" fmla="*/ 280987 w 290512"/>
                    <a:gd name="connsiteY79" fmla="*/ 121443 h 226762"/>
                    <a:gd name="connsiteX80" fmla="*/ 290512 w 290512"/>
                    <a:gd name="connsiteY80" fmla="*/ 135731 h 226762"/>
                    <a:gd name="connsiteX81" fmla="*/ 288131 w 290512"/>
                    <a:gd name="connsiteY81" fmla="*/ 142875 h 226762"/>
                    <a:gd name="connsiteX82" fmla="*/ 269081 w 290512"/>
                    <a:gd name="connsiteY82" fmla="*/ 142875 h 226762"/>
                    <a:gd name="connsiteX83" fmla="*/ 257175 w 290512"/>
                    <a:gd name="connsiteY83" fmla="*/ 145256 h 226762"/>
                    <a:gd name="connsiteX84" fmla="*/ 245268 w 290512"/>
                    <a:gd name="connsiteY84" fmla="*/ 157162 h 226762"/>
                    <a:gd name="connsiteX85" fmla="*/ 238125 w 290512"/>
                    <a:gd name="connsiteY85" fmla="*/ 164306 h 226762"/>
                    <a:gd name="connsiteX86" fmla="*/ 223837 w 290512"/>
                    <a:gd name="connsiteY86" fmla="*/ 171450 h 226762"/>
                    <a:gd name="connsiteX87" fmla="*/ 209550 w 290512"/>
                    <a:gd name="connsiteY87" fmla="*/ 180975 h 226762"/>
                    <a:gd name="connsiteX88" fmla="*/ 202406 w 290512"/>
                    <a:gd name="connsiteY88" fmla="*/ 185737 h 226762"/>
                    <a:gd name="connsiteX89" fmla="*/ 195262 w 290512"/>
                    <a:gd name="connsiteY89" fmla="*/ 188118 h 226762"/>
                    <a:gd name="connsiteX90" fmla="*/ 188118 w 290512"/>
                    <a:gd name="connsiteY90" fmla="*/ 183356 h 226762"/>
                    <a:gd name="connsiteX91" fmla="*/ 173831 w 290512"/>
                    <a:gd name="connsiteY91" fmla="*/ 178593 h 226762"/>
                    <a:gd name="connsiteX92" fmla="*/ 166687 w 290512"/>
                    <a:gd name="connsiteY92" fmla="*/ 185737 h 226762"/>
                    <a:gd name="connsiteX93" fmla="*/ 161925 w 290512"/>
                    <a:gd name="connsiteY93" fmla="*/ 200025 h 226762"/>
                    <a:gd name="connsiteX94" fmla="*/ 157162 w 290512"/>
                    <a:gd name="connsiteY94" fmla="*/ 207168 h 226762"/>
                    <a:gd name="connsiteX95" fmla="*/ 154781 w 290512"/>
                    <a:gd name="connsiteY95" fmla="*/ 214312 h 226762"/>
                    <a:gd name="connsiteX96" fmla="*/ 152400 w 290512"/>
                    <a:gd name="connsiteY96" fmla="*/ 226218 h 226762"/>
                    <a:gd name="connsiteX97" fmla="*/ 145256 w 290512"/>
                    <a:gd name="connsiteY97" fmla="*/ 223837 h 226762"/>
                    <a:gd name="connsiteX98" fmla="*/ 147637 w 290512"/>
                    <a:gd name="connsiteY98" fmla="*/ 223837 h 226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</a:cxnLst>
                  <a:rect l="l" t="t" r="r" b="b"/>
                  <a:pathLst>
                    <a:path w="290512" h="226762">
                      <a:moveTo>
                        <a:pt x="147637" y="223837"/>
                      </a:moveTo>
                      <a:cubicBezTo>
                        <a:pt x="147637" y="220662"/>
                        <a:pt x="139781" y="211630"/>
                        <a:pt x="145256" y="204787"/>
                      </a:cubicBezTo>
                      <a:cubicBezTo>
                        <a:pt x="147044" y="202552"/>
                        <a:pt x="150019" y="201612"/>
                        <a:pt x="152400" y="200025"/>
                      </a:cubicBezTo>
                      <a:lnTo>
                        <a:pt x="159543" y="178593"/>
                      </a:lnTo>
                      <a:lnTo>
                        <a:pt x="161925" y="171450"/>
                      </a:lnTo>
                      <a:cubicBezTo>
                        <a:pt x="159544" y="170656"/>
                        <a:pt x="156556" y="170843"/>
                        <a:pt x="154781" y="169068"/>
                      </a:cubicBezTo>
                      <a:cubicBezTo>
                        <a:pt x="135677" y="149964"/>
                        <a:pt x="154276" y="157787"/>
                        <a:pt x="138112" y="152400"/>
                      </a:cubicBezTo>
                      <a:cubicBezTo>
                        <a:pt x="136525" y="157162"/>
                        <a:pt x="134568" y="161817"/>
                        <a:pt x="133350" y="166687"/>
                      </a:cubicBezTo>
                      <a:cubicBezTo>
                        <a:pt x="132556" y="169862"/>
                        <a:pt x="133453" y="174082"/>
                        <a:pt x="130968" y="176212"/>
                      </a:cubicBezTo>
                      <a:cubicBezTo>
                        <a:pt x="127157" y="179479"/>
                        <a:pt x="116681" y="180975"/>
                        <a:pt x="116681" y="180975"/>
                      </a:cubicBezTo>
                      <a:cubicBezTo>
                        <a:pt x="94049" y="176447"/>
                        <a:pt x="106060" y="180898"/>
                        <a:pt x="111918" y="176212"/>
                      </a:cubicBezTo>
                      <a:cubicBezTo>
                        <a:pt x="114153" y="174424"/>
                        <a:pt x="115093" y="171449"/>
                        <a:pt x="116681" y="169068"/>
                      </a:cubicBezTo>
                      <a:cubicBezTo>
                        <a:pt x="115887" y="166687"/>
                        <a:pt x="114749" y="164394"/>
                        <a:pt x="114300" y="161925"/>
                      </a:cubicBezTo>
                      <a:cubicBezTo>
                        <a:pt x="113155" y="155629"/>
                        <a:pt x="115847" y="147926"/>
                        <a:pt x="111918" y="142875"/>
                      </a:cubicBezTo>
                      <a:cubicBezTo>
                        <a:pt x="108954" y="139064"/>
                        <a:pt x="102393" y="141287"/>
                        <a:pt x="97631" y="140493"/>
                      </a:cubicBezTo>
                      <a:cubicBezTo>
                        <a:pt x="99218" y="138112"/>
                        <a:pt x="101923" y="136173"/>
                        <a:pt x="102393" y="133350"/>
                      </a:cubicBezTo>
                      <a:cubicBezTo>
                        <a:pt x="104046" y="123429"/>
                        <a:pt x="93905" y="124985"/>
                        <a:pt x="88106" y="123825"/>
                      </a:cubicBezTo>
                      <a:cubicBezTo>
                        <a:pt x="67627" y="110171"/>
                        <a:pt x="93541" y="126543"/>
                        <a:pt x="73818" y="116681"/>
                      </a:cubicBezTo>
                      <a:cubicBezTo>
                        <a:pt x="71258" y="115401"/>
                        <a:pt x="69056" y="113506"/>
                        <a:pt x="66675" y="111918"/>
                      </a:cubicBezTo>
                      <a:cubicBezTo>
                        <a:pt x="64111" y="108072"/>
                        <a:pt x="57638" y="94394"/>
                        <a:pt x="50006" y="92868"/>
                      </a:cubicBezTo>
                      <a:cubicBezTo>
                        <a:pt x="40634" y="90993"/>
                        <a:pt x="30956" y="91281"/>
                        <a:pt x="21431" y="90487"/>
                      </a:cubicBezTo>
                      <a:cubicBezTo>
                        <a:pt x="19050" y="89693"/>
                        <a:pt x="16737" y="88650"/>
                        <a:pt x="14287" y="88106"/>
                      </a:cubicBezTo>
                      <a:cubicBezTo>
                        <a:pt x="9574" y="87059"/>
                        <a:pt x="0" y="90553"/>
                        <a:pt x="0" y="85725"/>
                      </a:cubicBezTo>
                      <a:cubicBezTo>
                        <a:pt x="0" y="80705"/>
                        <a:pt x="14287" y="80962"/>
                        <a:pt x="14287" y="80962"/>
                      </a:cubicBezTo>
                      <a:cubicBezTo>
                        <a:pt x="46468" y="83643"/>
                        <a:pt x="43669" y="84841"/>
                        <a:pt x="78581" y="80962"/>
                      </a:cubicBezTo>
                      <a:cubicBezTo>
                        <a:pt x="81076" y="80685"/>
                        <a:pt x="83344" y="79375"/>
                        <a:pt x="85725" y="78581"/>
                      </a:cubicBezTo>
                      <a:cubicBezTo>
                        <a:pt x="84137" y="80962"/>
                        <a:pt x="83197" y="83937"/>
                        <a:pt x="80962" y="85725"/>
                      </a:cubicBezTo>
                      <a:cubicBezTo>
                        <a:pt x="79002" y="87293"/>
                        <a:pt x="74940" y="85861"/>
                        <a:pt x="73818" y="88106"/>
                      </a:cubicBezTo>
                      <a:cubicBezTo>
                        <a:pt x="70190" y="95363"/>
                        <a:pt x="80621" y="96724"/>
                        <a:pt x="83343" y="97631"/>
                      </a:cubicBezTo>
                      <a:cubicBezTo>
                        <a:pt x="84137" y="100012"/>
                        <a:pt x="84157" y="102815"/>
                        <a:pt x="85725" y="104775"/>
                      </a:cubicBezTo>
                      <a:cubicBezTo>
                        <a:pt x="92127" y="112777"/>
                        <a:pt x="106908" y="111097"/>
                        <a:pt x="114300" y="111918"/>
                      </a:cubicBezTo>
                      <a:cubicBezTo>
                        <a:pt x="135733" y="119063"/>
                        <a:pt x="124617" y="111124"/>
                        <a:pt x="130968" y="123825"/>
                      </a:cubicBezTo>
                      <a:cubicBezTo>
                        <a:pt x="132248" y="126385"/>
                        <a:pt x="134143" y="128587"/>
                        <a:pt x="135731" y="130968"/>
                      </a:cubicBezTo>
                      <a:cubicBezTo>
                        <a:pt x="136525" y="133349"/>
                        <a:pt x="136152" y="136544"/>
                        <a:pt x="138112" y="138112"/>
                      </a:cubicBezTo>
                      <a:cubicBezTo>
                        <a:pt x="140668" y="140156"/>
                        <a:pt x="144490" y="139594"/>
                        <a:pt x="147637" y="140493"/>
                      </a:cubicBezTo>
                      <a:cubicBezTo>
                        <a:pt x="150051" y="141183"/>
                        <a:pt x="152400" y="142081"/>
                        <a:pt x="154781" y="142875"/>
                      </a:cubicBezTo>
                      <a:cubicBezTo>
                        <a:pt x="156368" y="145256"/>
                        <a:pt x="157520" y="147995"/>
                        <a:pt x="159543" y="150018"/>
                      </a:cubicBezTo>
                      <a:cubicBezTo>
                        <a:pt x="165205" y="155680"/>
                        <a:pt x="173898" y="157184"/>
                        <a:pt x="180975" y="159543"/>
                      </a:cubicBezTo>
                      <a:lnTo>
                        <a:pt x="188118" y="161925"/>
                      </a:lnTo>
                      <a:cubicBezTo>
                        <a:pt x="190499" y="162719"/>
                        <a:pt x="193173" y="162914"/>
                        <a:pt x="195262" y="164306"/>
                      </a:cubicBezTo>
                      <a:lnTo>
                        <a:pt x="202406" y="169068"/>
                      </a:lnTo>
                      <a:cubicBezTo>
                        <a:pt x="204787" y="168274"/>
                        <a:pt x="207040" y="166687"/>
                        <a:pt x="209550" y="166687"/>
                      </a:cubicBezTo>
                      <a:cubicBezTo>
                        <a:pt x="214378" y="166687"/>
                        <a:pt x="219195" y="170394"/>
                        <a:pt x="223837" y="169068"/>
                      </a:cubicBezTo>
                      <a:cubicBezTo>
                        <a:pt x="226250" y="168379"/>
                        <a:pt x="225096" y="164170"/>
                        <a:pt x="226218" y="161925"/>
                      </a:cubicBezTo>
                      <a:cubicBezTo>
                        <a:pt x="227498" y="159365"/>
                        <a:pt x="229393" y="157162"/>
                        <a:pt x="230981" y="154781"/>
                      </a:cubicBezTo>
                      <a:cubicBezTo>
                        <a:pt x="230187" y="151606"/>
                        <a:pt x="229185" y="148476"/>
                        <a:pt x="228600" y="145256"/>
                      </a:cubicBezTo>
                      <a:cubicBezTo>
                        <a:pt x="227596" y="139734"/>
                        <a:pt x="228728" y="133607"/>
                        <a:pt x="226218" y="128587"/>
                      </a:cubicBezTo>
                      <a:cubicBezTo>
                        <a:pt x="225096" y="126342"/>
                        <a:pt x="221456" y="127000"/>
                        <a:pt x="219075" y="126206"/>
                      </a:cubicBezTo>
                      <a:cubicBezTo>
                        <a:pt x="220662" y="123825"/>
                        <a:pt x="221602" y="120850"/>
                        <a:pt x="223837" y="119062"/>
                      </a:cubicBezTo>
                      <a:cubicBezTo>
                        <a:pt x="225797" y="117494"/>
                        <a:pt x="229206" y="118456"/>
                        <a:pt x="230981" y="116681"/>
                      </a:cubicBezTo>
                      <a:cubicBezTo>
                        <a:pt x="232756" y="114906"/>
                        <a:pt x="232818" y="111987"/>
                        <a:pt x="233362" y="109537"/>
                      </a:cubicBezTo>
                      <a:cubicBezTo>
                        <a:pt x="238947" y="84402"/>
                        <a:pt x="232765" y="104183"/>
                        <a:pt x="238125" y="88106"/>
                      </a:cubicBezTo>
                      <a:cubicBezTo>
                        <a:pt x="235744" y="86518"/>
                        <a:pt x="231767" y="86095"/>
                        <a:pt x="230981" y="83343"/>
                      </a:cubicBezTo>
                      <a:cubicBezTo>
                        <a:pt x="230097" y="80249"/>
                        <a:pt x="234413" y="68285"/>
                        <a:pt x="235743" y="64293"/>
                      </a:cubicBezTo>
                      <a:lnTo>
                        <a:pt x="226218" y="50006"/>
                      </a:lnTo>
                      <a:cubicBezTo>
                        <a:pt x="224631" y="47625"/>
                        <a:pt x="224171" y="43767"/>
                        <a:pt x="221456" y="42862"/>
                      </a:cubicBezTo>
                      <a:lnTo>
                        <a:pt x="214312" y="40481"/>
                      </a:lnTo>
                      <a:cubicBezTo>
                        <a:pt x="197936" y="29564"/>
                        <a:pt x="205455" y="32766"/>
                        <a:pt x="192881" y="28575"/>
                      </a:cubicBezTo>
                      <a:cubicBezTo>
                        <a:pt x="190500" y="26194"/>
                        <a:pt x="188539" y="23299"/>
                        <a:pt x="185737" y="21431"/>
                      </a:cubicBezTo>
                      <a:cubicBezTo>
                        <a:pt x="183648" y="20039"/>
                        <a:pt x="180838" y="20173"/>
                        <a:pt x="178593" y="19050"/>
                      </a:cubicBezTo>
                      <a:cubicBezTo>
                        <a:pt x="176033" y="17770"/>
                        <a:pt x="173831" y="15875"/>
                        <a:pt x="171450" y="14287"/>
                      </a:cubicBezTo>
                      <a:cubicBezTo>
                        <a:pt x="169862" y="11906"/>
                        <a:pt x="168922" y="8931"/>
                        <a:pt x="166687" y="7143"/>
                      </a:cubicBezTo>
                      <a:cubicBezTo>
                        <a:pt x="159965" y="1766"/>
                        <a:pt x="153877" y="8539"/>
                        <a:pt x="166687" y="0"/>
                      </a:cubicBezTo>
                      <a:cubicBezTo>
                        <a:pt x="169068" y="794"/>
                        <a:pt x="171637" y="1162"/>
                        <a:pt x="173831" y="2381"/>
                      </a:cubicBezTo>
                      <a:cubicBezTo>
                        <a:pt x="178834" y="5161"/>
                        <a:pt x="182688" y="10096"/>
                        <a:pt x="188118" y="11906"/>
                      </a:cubicBezTo>
                      <a:lnTo>
                        <a:pt x="202406" y="16668"/>
                      </a:lnTo>
                      <a:cubicBezTo>
                        <a:pt x="207168" y="15874"/>
                        <a:pt x="212923" y="17303"/>
                        <a:pt x="216693" y="14287"/>
                      </a:cubicBezTo>
                      <a:cubicBezTo>
                        <a:pt x="218653" y="12719"/>
                        <a:pt x="211981" y="8075"/>
                        <a:pt x="214312" y="7143"/>
                      </a:cubicBezTo>
                      <a:cubicBezTo>
                        <a:pt x="218795" y="5350"/>
                        <a:pt x="223837" y="8731"/>
                        <a:pt x="228600" y="9525"/>
                      </a:cubicBezTo>
                      <a:cubicBezTo>
                        <a:pt x="239930" y="43518"/>
                        <a:pt x="228537" y="8119"/>
                        <a:pt x="235743" y="33337"/>
                      </a:cubicBezTo>
                      <a:cubicBezTo>
                        <a:pt x="236433" y="35751"/>
                        <a:pt x="236557" y="38521"/>
                        <a:pt x="238125" y="40481"/>
                      </a:cubicBezTo>
                      <a:cubicBezTo>
                        <a:pt x="239913" y="42716"/>
                        <a:pt x="242887" y="43656"/>
                        <a:pt x="245268" y="45243"/>
                      </a:cubicBezTo>
                      <a:cubicBezTo>
                        <a:pt x="249925" y="52228"/>
                        <a:pt x="250440" y="51643"/>
                        <a:pt x="252412" y="59531"/>
                      </a:cubicBezTo>
                      <a:cubicBezTo>
                        <a:pt x="253394" y="63457"/>
                        <a:pt x="252785" y="67923"/>
                        <a:pt x="254793" y="71437"/>
                      </a:cubicBezTo>
                      <a:cubicBezTo>
                        <a:pt x="256213" y="73922"/>
                        <a:pt x="259322" y="75038"/>
                        <a:pt x="261937" y="76200"/>
                      </a:cubicBezTo>
                      <a:cubicBezTo>
                        <a:pt x="266525" y="78239"/>
                        <a:pt x="276225" y="80962"/>
                        <a:pt x="276225" y="80962"/>
                      </a:cubicBezTo>
                      <a:cubicBezTo>
                        <a:pt x="277019" y="83343"/>
                        <a:pt x="279019" y="85630"/>
                        <a:pt x="278606" y="88106"/>
                      </a:cubicBezTo>
                      <a:cubicBezTo>
                        <a:pt x="276824" y="98796"/>
                        <a:pt x="267292" y="93067"/>
                        <a:pt x="280987" y="97631"/>
                      </a:cubicBezTo>
                      <a:cubicBezTo>
                        <a:pt x="281781" y="100012"/>
                        <a:pt x="283781" y="102299"/>
                        <a:pt x="283368" y="104775"/>
                      </a:cubicBezTo>
                      <a:cubicBezTo>
                        <a:pt x="281163" y="118007"/>
                        <a:pt x="272912" y="105292"/>
                        <a:pt x="280987" y="121443"/>
                      </a:cubicBezTo>
                      <a:cubicBezTo>
                        <a:pt x="283547" y="126563"/>
                        <a:pt x="290512" y="135731"/>
                        <a:pt x="290512" y="135731"/>
                      </a:cubicBezTo>
                      <a:cubicBezTo>
                        <a:pt x="289718" y="138112"/>
                        <a:pt x="289906" y="141100"/>
                        <a:pt x="288131" y="142875"/>
                      </a:cubicBezTo>
                      <a:cubicBezTo>
                        <a:pt x="283250" y="147756"/>
                        <a:pt x="273609" y="143780"/>
                        <a:pt x="269081" y="142875"/>
                      </a:cubicBezTo>
                      <a:cubicBezTo>
                        <a:pt x="265112" y="143669"/>
                        <a:pt x="260965" y="143835"/>
                        <a:pt x="257175" y="145256"/>
                      </a:cubicBezTo>
                      <a:cubicBezTo>
                        <a:pt x="248709" y="148431"/>
                        <a:pt x="250559" y="150812"/>
                        <a:pt x="245268" y="157162"/>
                      </a:cubicBezTo>
                      <a:cubicBezTo>
                        <a:pt x="243112" y="159749"/>
                        <a:pt x="240712" y="162150"/>
                        <a:pt x="238125" y="164306"/>
                      </a:cubicBezTo>
                      <a:cubicBezTo>
                        <a:pt x="225445" y="174873"/>
                        <a:pt x="236720" y="164292"/>
                        <a:pt x="223837" y="171450"/>
                      </a:cubicBezTo>
                      <a:cubicBezTo>
                        <a:pt x="218834" y="174230"/>
                        <a:pt x="214312" y="177800"/>
                        <a:pt x="209550" y="180975"/>
                      </a:cubicBezTo>
                      <a:cubicBezTo>
                        <a:pt x="207169" y="182562"/>
                        <a:pt x="205121" y="184832"/>
                        <a:pt x="202406" y="185737"/>
                      </a:cubicBezTo>
                      <a:lnTo>
                        <a:pt x="195262" y="188118"/>
                      </a:lnTo>
                      <a:cubicBezTo>
                        <a:pt x="192881" y="186531"/>
                        <a:pt x="190733" y="184518"/>
                        <a:pt x="188118" y="183356"/>
                      </a:cubicBezTo>
                      <a:cubicBezTo>
                        <a:pt x="183531" y="181317"/>
                        <a:pt x="173831" y="178593"/>
                        <a:pt x="173831" y="178593"/>
                      </a:cubicBezTo>
                      <a:cubicBezTo>
                        <a:pt x="171450" y="180974"/>
                        <a:pt x="168322" y="182793"/>
                        <a:pt x="166687" y="185737"/>
                      </a:cubicBezTo>
                      <a:cubicBezTo>
                        <a:pt x="164249" y="190126"/>
                        <a:pt x="164710" y="195848"/>
                        <a:pt x="161925" y="200025"/>
                      </a:cubicBezTo>
                      <a:lnTo>
                        <a:pt x="157162" y="207168"/>
                      </a:lnTo>
                      <a:cubicBezTo>
                        <a:pt x="156368" y="209549"/>
                        <a:pt x="155390" y="211877"/>
                        <a:pt x="154781" y="214312"/>
                      </a:cubicBezTo>
                      <a:cubicBezTo>
                        <a:pt x="153799" y="218238"/>
                        <a:pt x="155262" y="223356"/>
                        <a:pt x="152400" y="226218"/>
                      </a:cubicBezTo>
                      <a:cubicBezTo>
                        <a:pt x="150625" y="227993"/>
                        <a:pt x="147501" y="224959"/>
                        <a:pt x="145256" y="223837"/>
                      </a:cubicBezTo>
                      <a:cubicBezTo>
                        <a:pt x="144252" y="223335"/>
                        <a:pt x="147637" y="227012"/>
                        <a:pt x="147637" y="223837"/>
                      </a:cubicBezTo>
                      <a:close/>
                    </a:path>
                  </a:pathLst>
                </a:custGeom>
                <a:solidFill>
                  <a:srgbClr val="FFFFFF">
                    <a:lumMod val="85000"/>
                  </a:srgbClr>
                </a:solidFill>
                <a:ln w="3175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任意多边形 28"/>
                <p:cNvSpPr/>
                <p:nvPr/>
              </p:nvSpPr>
              <p:spPr>
                <a:xfrm>
                  <a:off x="2928692" y="-1229185"/>
                  <a:ext cx="1430223" cy="455990"/>
                </a:xfrm>
                <a:custGeom>
                  <a:avLst/>
                  <a:gdLst>
                    <a:gd name="connsiteX0" fmla="*/ 1428750 w 1428750"/>
                    <a:gd name="connsiteY0" fmla="*/ 326746 h 455334"/>
                    <a:gd name="connsiteX1" fmla="*/ 1416843 w 1428750"/>
                    <a:gd name="connsiteY1" fmla="*/ 321984 h 455334"/>
                    <a:gd name="connsiteX2" fmla="*/ 1409700 w 1428750"/>
                    <a:gd name="connsiteY2" fmla="*/ 324365 h 455334"/>
                    <a:gd name="connsiteX3" fmla="*/ 1416843 w 1428750"/>
                    <a:gd name="connsiteY3" fmla="*/ 329127 h 455334"/>
                    <a:gd name="connsiteX4" fmla="*/ 1414462 w 1428750"/>
                    <a:gd name="connsiteY4" fmla="*/ 336271 h 455334"/>
                    <a:gd name="connsiteX5" fmla="*/ 1400175 w 1428750"/>
                    <a:gd name="connsiteY5" fmla="*/ 341034 h 455334"/>
                    <a:gd name="connsiteX6" fmla="*/ 1393031 w 1428750"/>
                    <a:gd name="connsiteY6" fmla="*/ 345796 h 455334"/>
                    <a:gd name="connsiteX7" fmla="*/ 1381125 w 1428750"/>
                    <a:gd name="connsiteY7" fmla="*/ 343415 h 455334"/>
                    <a:gd name="connsiteX8" fmla="*/ 1373981 w 1428750"/>
                    <a:gd name="connsiteY8" fmla="*/ 341034 h 455334"/>
                    <a:gd name="connsiteX9" fmla="*/ 1364456 w 1428750"/>
                    <a:gd name="connsiteY9" fmla="*/ 324365 h 455334"/>
                    <a:gd name="connsiteX10" fmla="*/ 1345406 w 1428750"/>
                    <a:gd name="connsiteY10" fmla="*/ 329127 h 455334"/>
                    <a:gd name="connsiteX11" fmla="*/ 1331118 w 1428750"/>
                    <a:gd name="connsiteY11" fmla="*/ 324365 h 455334"/>
                    <a:gd name="connsiteX12" fmla="*/ 1323975 w 1428750"/>
                    <a:gd name="connsiteY12" fmla="*/ 321984 h 455334"/>
                    <a:gd name="connsiteX13" fmla="*/ 1316831 w 1428750"/>
                    <a:gd name="connsiteY13" fmla="*/ 329127 h 455334"/>
                    <a:gd name="connsiteX14" fmla="*/ 1297781 w 1428750"/>
                    <a:gd name="connsiteY14" fmla="*/ 329127 h 455334"/>
                    <a:gd name="connsiteX15" fmla="*/ 1295400 w 1428750"/>
                    <a:gd name="connsiteY15" fmla="*/ 321984 h 455334"/>
                    <a:gd name="connsiteX16" fmla="*/ 1288256 w 1428750"/>
                    <a:gd name="connsiteY16" fmla="*/ 324365 h 455334"/>
                    <a:gd name="connsiteX17" fmla="*/ 1281112 w 1428750"/>
                    <a:gd name="connsiteY17" fmla="*/ 331509 h 455334"/>
                    <a:gd name="connsiteX18" fmla="*/ 1266825 w 1428750"/>
                    <a:gd name="connsiteY18" fmla="*/ 338652 h 455334"/>
                    <a:gd name="connsiteX19" fmla="*/ 1257300 w 1428750"/>
                    <a:gd name="connsiteY19" fmla="*/ 350559 h 455334"/>
                    <a:gd name="connsiteX20" fmla="*/ 1250156 w 1428750"/>
                    <a:gd name="connsiteY20" fmla="*/ 348177 h 455334"/>
                    <a:gd name="connsiteX21" fmla="*/ 1245393 w 1428750"/>
                    <a:gd name="connsiteY21" fmla="*/ 341034 h 455334"/>
                    <a:gd name="connsiteX22" fmla="*/ 1238250 w 1428750"/>
                    <a:gd name="connsiteY22" fmla="*/ 338652 h 455334"/>
                    <a:gd name="connsiteX23" fmla="*/ 1214437 w 1428750"/>
                    <a:gd name="connsiteY23" fmla="*/ 336271 h 455334"/>
                    <a:gd name="connsiteX24" fmla="*/ 1209675 w 1428750"/>
                    <a:gd name="connsiteY24" fmla="*/ 329127 h 455334"/>
                    <a:gd name="connsiteX25" fmla="*/ 1207293 w 1428750"/>
                    <a:gd name="connsiteY25" fmla="*/ 321984 h 455334"/>
                    <a:gd name="connsiteX26" fmla="*/ 1193006 w 1428750"/>
                    <a:gd name="connsiteY26" fmla="*/ 317221 h 455334"/>
                    <a:gd name="connsiteX27" fmla="*/ 1185862 w 1428750"/>
                    <a:gd name="connsiteY27" fmla="*/ 314840 h 455334"/>
                    <a:gd name="connsiteX28" fmla="*/ 1166812 w 1428750"/>
                    <a:gd name="connsiteY28" fmla="*/ 310077 h 455334"/>
                    <a:gd name="connsiteX29" fmla="*/ 1152525 w 1428750"/>
                    <a:gd name="connsiteY29" fmla="*/ 305315 h 455334"/>
                    <a:gd name="connsiteX30" fmla="*/ 1145381 w 1428750"/>
                    <a:gd name="connsiteY30" fmla="*/ 302934 h 455334"/>
                    <a:gd name="connsiteX31" fmla="*/ 1131093 w 1428750"/>
                    <a:gd name="connsiteY31" fmla="*/ 305315 h 455334"/>
                    <a:gd name="connsiteX32" fmla="*/ 1121568 w 1428750"/>
                    <a:gd name="connsiteY32" fmla="*/ 312459 h 455334"/>
                    <a:gd name="connsiteX33" fmla="*/ 1114425 w 1428750"/>
                    <a:gd name="connsiteY33" fmla="*/ 314840 h 455334"/>
                    <a:gd name="connsiteX34" fmla="*/ 1107281 w 1428750"/>
                    <a:gd name="connsiteY34" fmla="*/ 310077 h 455334"/>
                    <a:gd name="connsiteX35" fmla="*/ 1104900 w 1428750"/>
                    <a:gd name="connsiteY35" fmla="*/ 302934 h 455334"/>
                    <a:gd name="connsiteX36" fmla="*/ 1097756 w 1428750"/>
                    <a:gd name="connsiteY36" fmla="*/ 300552 h 455334"/>
                    <a:gd name="connsiteX37" fmla="*/ 1083468 w 1428750"/>
                    <a:gd name="connsiteY37" fmla="*/ 293409 h 455334"/>
                    <a:gd name="connsiteX38" fmla="*/ 1073943 w 1428750"/>
                    <a:gd name="connsiteY38" fmla="*/ 298171 h 455334"/>
                    <a:gd name="connsiteX39" fmla="*/ 1064418 w 1428750"/>
                    <a:gd name="connsiteY39" fmla="*/ 300552 h 455334"/>
                    <a:gd name="connsiteX40" fmla="*/ 1057275 w 1428750"/>
                    <a:gd name="connsiteY40" fmla="*/ 305315 h 455334"/>
                    <a:gd name="connsiteX41" fmla="*/ 1050131 w 1428750"/>
                    <a:gd name="connsiteY41" fmla="*/ 307696 h 455334"/>
                    <a:gd name="connsiteX42" fmla="*/ 1038225 w 1428750"/>
                    <a:gd name="connsiteY42" fmla="*/ 298171 h 455334"/>
                    <a:gd name="connsiteX43" fmla="*/ 1031081 w 1428750"/>
                    <a:gd name="connsiteY43" fmla="*/ 295790 h 455334"/>
                    <a:gd name="connsiteX44" fmla="*/ 1009650 w 1428750"/>
                    <a:gd name="connsiteY44" fmla="*/ 312459 h 455334"/>
                    <a:gd name="connsiteX45" fmla="*/ 995362 w 1428750"/>
                    <a:gd name="connsiteY45" fmla="*/ 314840 h 455334"/>
                    <a:gd name="connsiteX46" fmla="*/ 990600 w 1428750"/>
                    <a:gd name="connsiteY46" fmla="*/ 321984 h 455334"/>
                    <a:gd name="connsiteX47" fmla="*/ 978693 w 1428750"/>
                    <a:gd name="connsiteY47" fmla="*/ 331509 h 455334"/>
                    <a:gd name="connsiteX48" fmla="*/ 971550 w 1428750"/>
                    <a:gd name="connsiteY48" fmla="*/ 345796 h 455334"/>
                    <a:gd name="connsiteX49" fmla="*/ 947737 w 1428750"/>
                    <a:gd name="connsiteY49" fmla="*/ 355321 h 455334"/>
                    <a:gd name="connsiteX50" fmla="*/ 933450 w 1428750"/>
                    <a:gd name="connsiteY50" fmla="*/ 362465 h 455334"/>
                    <a:gd name="connsiteX51" fmla="*/ 926306 w 1428750"/>
                    <a:gd name="connsiteY51" fmla="*/ 360084 h 455334"/>
                    <a:gd name="connsiteX52" fmla="*/ 912018 w 1428750"/>
                    <a:gd name="connsiteY52" fmla="*/ 350559 h 455334"/>
                    <a:gd name="connsiteX53" fmla="*/ 897731 w 1428750"/>
                    <a:gd name="connsiteY53" fmla="*/ 345796 h 455334"/>
                    <a:gd name="connsiteX54" fmla="*/ 885825 w 1428750"/>
                    <a:gd name="connsiteY54" fmla="*/ 360084 h 455334"/>
                    <a:gd name="connsiteX55" fmla="*/ 878681 w 1428750"/>
                    <a:gd name="connsiteY55" fmla="*/ 362465 h 455334"/>
                    <a:gd name="connsiteX56" fmla="*/ 871537 w 1428750"/>
                    <a:gd name="connsiteY56" fmla="*/ 367227 h 455334"/>
                    <a:gd name="connsiteX57" fmla="*/ 857250 w 1428750"/>
                    <a:gd name="connsiteY57" fmla="*/ 371990 h 455334"/>
                    <a:gd name="connsiteX58" fmla="*/ 852487 w 1428750"/>
                    <a:gd name="connsiteY58" fmla="*/ 388659 h 455334"/>
                    <a:gd name="connsiteX59" fmla="*/ 845343 w 1428750"/>
                    <a:gd name="connsiteY59" fmla="*/ 395802 h 455334"/>
                    <a:gd name="connsiteX60" fmla="*/ 838200 w 1428750"/>
                    <a:gd name="connsiteY60" fmla="*/ 400565 h 455334"/>
                    <a:gd name="connsiteX61" fmla="*/ 821531 w 1428750"/>
                    <a:gd name="connsiteY61" fmla="*/ 402946 h 455334"/>
                    <a:gd name="connsiteX62" fmla="*/ 819150 w 1428750"/>
                    <a:gd name="connsiteY62" fmla="*/ 410090 h 455334"/>
                    <a:gd name="connsiteX63" fmla="*/ 812006 w 1428750"/>
                    <a:gd name="connsiteY63" fmla="*/ 412471 h 455334"/>
                    <a:gd name="connsiteX64" fmla="*/ 797718 w 1428750"/>
                    <a:gd name="connsiteY64" fmla="*/ 419615 h 455334"/>
                    <a:gd name="connsiteX65" fmla="*/ 790575 w 1428750"/>
                    <a:gd name="connsiteY65" fmla="*/ 424377 h 455334"/>
                    <a:gd name="connsiteX66" fmla="*/ 773906 w 1428750"/>
                    <a:gd name="connsiteY66" fmla="*/ 419615 h 455334"/>
                    <a:gd name="connsiteX67" fmla="*/ 769143 w 1428750"/>
                    <a:gd name="connsiteY67" fmla="*/ 441046 h 455334"/>
                    <a:gd name="connsiteX68" fmla="*/ 762000 w 1428750"/>
                    <a:gd name="connsiteY68" fmla="*/ 448190 h 455334"/>
                    <a:gd name="connsiteX69" fmla="*/ 759618 w 1428750"/>
                    <a:gd name="connsiteY69" fmla="*/ 455334 h 455334"/>
                    <a:gd name="connsiteX70" fmla="*/ 735806 w 1428750"/>
                    <a:gd name="connsiteY70" fmla="*/ 452952 h 455334"/>
                    <a:gd name="connsiteX71" fmla="*/ 721518 w 1428750"/>
                    <a:gd name="connsiteY71" fmla="*/ 450571 h 455334"/>
                    <a:gd name="connsiteX72" fmla="*/ 704850 w 1428750"/>
                    <a:gd name="connsiteY72" fmla="*/ 445809 h 455334"/>
                    <a:gd name="connsiteX73" fmla="*/ 690562 w 1428750"/>
                    <a:gd name="connsiteY73" fmla="*/ 438665 h 455334"/>
                    <a:gd name="connsiteX74" fmla="*/ 683418 w 1428750"/>
                    <a:gd name="connsiteY74" fmla="*/ 433902 h 455334"/>
                    <a:gd name="connsiteX75" fmla="*/ 669131 w 1428750"/>
                    <a:gd name="connsiteY75" fmla="*/ 429140 h 455334"/>
                    <a:gd name="connsiteX76" fmla="*/ 671512 w 1428750"/>
                    <a:gd name="connsiteY76" fmla="*/ 412471 h 455334"/>
                    <a:gd name="connsiteX77" fmla="*/ 673893 w 1428750"/>
                    <a:gd name="connsiteY77" fmla="*/ 398184 h 455334"/>
                    <a:gd name="connsiteX78" fmla="*/ 666750 w 1428750"/>
                    <a:gd name="connsiteY78" fmla="*/ 395802 h 455334"/>
                    <a:gd name="connsiteX79" fmla="*/ 659606 w 1428750"/>
                    <a:gd name="connsiteY79" fmla="*/ 391040 h 455334"/>
                    <a:gd name="connsiteX80" fmla="*/ 657225 w 1428750"/>
                    <a:gd name="connsiteY80" fmla="*/ 374371 h 455334"/>
                    <a:gd name="connsiteX81" fmla="*/ 664368 w 1428750"/>
                    <a:gd name="connsiteY81" fmla="*/ 369609 h 455334"/>
                    <a:gd name="connsiteX82" fmla="*/ 669131 w 1428750"/>
                    <a:gd name="connsiteY82" fmla="*/ 362465 h 455334"/>
                    <a:gd name="connsiteX83" fmla="*/ 661987 w 1428750"/>
                    <a:gd name="connsiteY83" fmla="*/ 357702 h 455334"/>
                    <a:gd name="connsiteX84" fmla="*/ 645318 w 1428750"/>
                    <a:gd name="connsiteY84" fmla="*/ 355321 h 455334"/>
                    <a:gd name="connsiteX85" fmla="*/ 631031 w 1428750"/>
                    <a:gd name="connsiteY85" fmla="*/ 350559 h 455334"/>
                    <a:gd name="connsiteX86" fmla="*/ 623887 w 1428750"/>
                    <a:gd name="connsiteY86" fmla="*/ 348177 h 455334"/>
                    <a:gd name="connsiteX87" fmla="*/ 616743 w 1428750"/>
                    <a:gd name="connsiteY87" fmla="*/ 343415 h 455334"/>
                    <a:gd name="connsiteX88" fmla="*/ 621506 w 1428750"/>
                    <a:gd name="connsiteY88" fmla="*/ 324365 h 455334"/>
                    <a:gd name="connsiteX89" fmla="*/ 611981 w 1428750"/>
                    <a:gd name="connsiteY89" fmla="*/ 312459 h 455334"/>
                    <a:gd name="connsiteX90" fmla="*/ 604837 w 1428750"/>
                    <a:gd name="connsiteY90" fmla="*/ 314840 h 455334"/>
                    <a:gd name="connsiteX91" fmla="*/ 604837 w 1428750"/>
                    <a:gd name="connsiteY91" fmla="*/ 300552 h 455334"/>
                    <a:gd name="connsiteX92" fmla="*/ 600075 w 1428750"/>
                    <a:gd name="connsiteY92" fmla="*/ 293409 h 455334"/>
                    <a:gd name="connsiteX93" fmla="*/ 592931 w 1428750"/>
                    <a:gd name="connsiteY93" fmla="*/ 291027 h 455334"/>
                    <a:gd name="connsiteX94" fmla="*/ 604837 w 1428750"/>
                    <a:gd name="connsiteY94" fmla="*/ 279121 h 455334"/>
                    <a:gd name="connsiteX95" fmla="*/ 609600 w 1428750"/>
                    <a:gd name="connsiteY95" fmla="*/ 264834 h 455334"/>
                    <a:gd name="connsiteX96" fmla="*/ 611981 w 1428750"/>
                    <a:gd name="connsiteY96" fmla="*/ 257690 h 455334"/>
                    <a:gd name="connsiteX97" fmla="*/ 609600 w 1428750"/>
                    <a:gd name="connsiteY97" fmla="*/ 250546 h 455334"/>
                    <a:gd name="connsiteX98" fmla="*/ 592931 w 1428750"/>
                    <a:gd name="connsiteY98" fmla="*/ 245784 h 455334"/>
                    <a:gd name="connsiteX99" fmla="*/ 554831 w 1428750"/>
                    <a:gd name="connsiteY99" fmla="*/ 241021 h 455334"/>
                    <a:gd name="connsiteX100" fmla="*/ 540543 w 1428750"/>
                    <a:gd name="connsiteY100" fmla="*/ 236259 h 455334"/>
                    <a:gd name="connsiteX101" fmla="*/ 533400 w 1428750"/>
                    <a:gd name="connsiteY101" fmla="*/ 233877 h 455334"/>
                    <a:gd name="connsiteX102" fmla="*/ 516731 w 1428750"/>
                    <a:gd name="connsiteY102" fmla="*/ 214827 h 455334"/>
                    <a:gd name="connsiteX103" fmla="*/ 507206 w 1428750"/>
                    <a:gd name="connsiteY103" fmla="*/ 212446 h 455334"/>
                    <a:gd name="connsiteX104" fmla="*/ 509587 w 1428750"/>
                    <a:gd name="connsiteY104" fmla="*/ 191015 h 455334"/>
                    <a:gd name="connsiteX105" fmla="*/ 511968 w 1428750"/>
                    <a:gd name="connsiteY105" fmla="*/ 183871 h 455334"/>
                    <a:gd name="connsiteX106" fmla="*/ 509587 w 1428750"/>
                    <a:gd name="connsiteY106" fmla="*/ 176727 h 455334"/>
                    <a:gd name="connsiteX107" fmla="*/ 502443 w 1428750"/>
                    <a:gd name="connsiteY107" fmla="*/ 174346 h 455334"/>
                    <a:gd name="connsiteX108" fmla="*/ 488156 w 1428750"/>
                    <a:gd name="connsiteY108" fmla="*/ 160059 h 455334"/>
                    <a:gd name="connsiteX109" fmla="*/ 483393 w 1428750"/>
                    <a:gd name="connsiteY109" fmla="*/ 167202 h 455334"/>
                    <a:gd name="connsiteX110" fmla="*/ 469106 w 1428750"/>
                    <a:gd name="connsiteY110" fmla="*/ 174346 h 455334"/>
                    <a:gd name="connsiteX111" fmla="*/ 428625 w 1428750"/>
                    <a:gd name="connsiteY111" fmla="*/ 176727 h 455334"/>
                    <a:gd name="connsiteX112" fmla="*/ 402431 w 1428750"/>
                    <a:gd name="connsiteY112" fmla="*/ 174346 h 455334"/>
                    <a:gd name="connsiteX113" fmla="*/ 395287 w 1428750"/>
                    <a:gd name="connsiteY113" fmla="*/ 171965 h 455334"/>
                    <a:gd name="connsiteX114" fmla="*/ 350043 w 1428750"/>
                    <a:gd name="connsiteY114" fmla="*/ 176727 h 455334"/>
                    <a:gd name="connsiteX115" fmla="*/ 340518 w 1428750"/>
                    <a:gd name="connsiteY115" fmla="*/ 183871 h 455334"/>
                    <a:gd name="connsiteX116" fmla="*/ 333375 w 1428750"/>
                    <a:gd name="connsiteY116" fmla="*/ 186252 h 455334"/>
                    <a:gd name="connsiteX117" fmla="*/ 323850 w 1428750"/>
                    <a:gd name="connsiteY117" fmla="*/ 191015 h 455334"/>
                    <a:gd name="connsiteX118" fmla="*/ 309562 w 1428750"/>
                    <a:gd name="connsiteY118" fmla="*/ 195777 h 455334"/>
                    <a:gd name="connsiteX119" fmla="*/ 302418 w 1428750"/>
                    <a:gd name="connsiteY119" fmla="*/ 198159 h 455334"/>
                    <a:gd name="connsiteX120" fmla="*/ 285750 w 1428750"/>
                    <a:gd name="connsiteY120" fmla="*/ 205302 h 455334"/>
                    <a:gd name="connsiteX121" fmla="*/ 271462 w 1428750"/>
                    <a:gd name="connsiteY121" fmla="*/ 210065 h 455334"/>
                    <a:gd name="connsiteX122" fmla="*/ 264318 w 1428750"/>
                    <a:gd name="connsiteY122" fmla="*/ 212446 h 455334"/>
                    <a:gd name="connsiteX123" fmla="*/ 254793 w 1428750"/>
                    <a:gd name="connsiteY123" fmla="*/ 214827 h 455334"/>
                    <a:gd name="connsiteX124" fmla="*/ 240506 w 1428750"/>
                    <a:gd name="connsiteY124" fmla="*/ 219590 h 455334"/>
                    <a:gd name="connsiteX125" fmla="*/ 219075 w 1428750"/>
                    <a:gd name="connsiteY125" fmla="*/ 229115 h 455334"/>
                    <a:gd name="connsiteX126" fmla="*/ 195262 w 1428750"/>
                    <a:gd name="connsiteY126" fmla="*/ 226734 h 455334"/>
                    <a:gd name="connsiteX127" fmla="*/ 192881 w 1428750"/>
                    <a:gd name="connsiteY127" fmla="*/ 219590 h 455334"/>
                    <a:gd name="connsiteX128" fmla="*/ 176212 w 1428750"/>
                    <a:gd name="connsiteY128" fmla="*/ 200540 h 455334"/>
                    <a:gd name="connsiteX129" fmla="*/ 171450 w 1428750"/>
                    <a:gd name="connsiteY129" fmla="*/ 193396 h 455334"/>
                    <a:gd name="connsiteX130" fmla="*/ 107156 w 1428750"/>
                    <a:gd name="connsiteY130" fmla="*/ 186252 h 455334"/>
                    <a:gd name="connsiteX131" fmla="*/ 83343 w 1428750"/>
                    <a:gd name="connsiteY131" fmla="*/ 183871 h 455334"/>
                    <a:gd name="connsiteX132" fmla="*/ 76200 w 1428750"/>
                    <a:gd name="connsiteY132" fmla="*/ 181490 h 455334"/>
                    <a:gd name="connsiteX133" fmla="*/ 69056 w 1428750"/>
                    <a:gd name="connsiteY133" fmla="*/ 186252 h 455334"/>
                    <a:gd name="connsiteX134" fmla="*/ 59531 w 1428750"/>
                    <a:gd name="connsiteY134" fmla="*/ 181490 h 455334"/>
                    <a:gd name="connsiteX135" fmla="*/ 45243 w 1428750"/>
                    <a:gd name="connsiteY135" fmla="*/ 176727 h 455334"/>
                    <a:gd name="connsiteX136" fmla="*/ 40481 w 1428750"/>
                    <a:gd name="connsiteY136" fmla="*/ 169584 h 455334"/>
                    <a:gd name="connsiteX137" fmla="*/ 33337 w 1428750"/>
                    <a:gd name="connsiteY137" fmla="*/ 164821 h 455334"/>
                    <a:gd name="connsiteX138" fmla="*/ 28575 w 1428750"/>
                    <a:gd name="connsiteY138" fmla="*/ 150534 h 455334"/>
                    <a:gd name="connsiteX139" fmla="*/ 26193 w 1428750"/>
                    <a:gd name="connsiteY139" fmla="*/ 143390 h 455334"/>
                    <a:gd name="connsiteX140" fmla="*/ 16668 w 1428750"/>
                    <a:gd name="connsiteY140" fmla="*/ 129102 h 455334"/>
                    <a:gd name="connsiteX141" fmla="*/ 11906 w 1428750"/>
                    <a:gd name="connsiteY141" fmla="*/ 121959 h 455334"/>
                    <a:gd name="connsiteX142" fmla="*/ 9525 w 1428750"/>
                    <a:gd name="connsiteY142" fmla="*/ 114815 h 455334"/>
                    <a:gd name="connsiteX143" fmla="*/ 4762 w 1428750"/>
                    <a:gd name="connsiteY143" fmla="*/ 107671 h 455334"/>
                    <a:gd name="connsiteX144" fmla="*/ 0 w 1428750"/>
                    <a:gd name="connsiteY144" fmla="*/ 93384 h 455334"/>
                    <a:gd name="connsiteX145" fmla="*/ 2381 w 1428750"/>
                    <a:gd name="connsiteY145" fmla="*/ 76715 h 455334"/>
                    <a:gd name="connsiteX146" fmla="*/ 11906 w 1428750"/>
                    <a:gd name="connsiteY146" fmla="*/ 71952 h 455334"/>
                    <a:gd name="connsiteX147" fmla="*/ 16668 w 1428750"/>
                    <a:gd name="connsiteY147" fmla="*/ 57665 h 455334"/>
                    <a:gd name="connsiteX148" fmla="*/ 16668 w 1428750"/>
                    <a:gd name="connsiteY148" fmla="*/ 12421 h 455334"/>
                    <a:gd name="connsiteX149" fmla="*/ 21431 w 1428750"/>
                    <a:gd name="connsiteY149" fmla="*/ 2896 h 455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428750" h="455334">
                      <a:moveTo>
                        <a:pt x="1428750" y="326746"/>
                      </a:moveTo>
                      <a:cubicBezTo>
                        <a:pt x="1424781" y="325159"/>
                        <a:pt x="1421085" y="322514"/>
                        <a:pt x="1416843" y="321984"/>
                      </a:cubicBezTo>
                      <a:cubicBezTo>
                        <a:pt x="1414353" y="321673"/>
                        <a:pt x="1409700" y="321855"/>
                        <a:pt x="1409700" y="324365"/>
                      </a:cubicBezTo>
                      <a:cubicBezTo>
                        <a:pt x="1409700" y="327227"/>
                        <a:pt x="1414462" y="327540"/>
                        <a:pt x="1416843" y="329127"/>
                      </a:cubicBezTo>
                      <a:cubicBezTo>
                        <a:pt x="1416049" y="331508"/>
                        <a:pt x="1416504" y="334812"/>
                        <a:pt x="1414462" y="336271"/>
                      </a:cubicBezTo>
                      <a:cubicBezTo>
                        <a:pt x="1410377" y="339189"/>
                        <a:pt x="1404352" y="338250"/>
                        <a:pt x="1400175" y="341034"/>
                      </a:cubicBezTo>
                      <a:lnTo>
                        <a:pt x="1393031" y="345796"/>
                      </a:lnTo>
                      <a:cubicBezTo>
                        <a:pt x="1389062" y="345002"/>
                        <a:pt x="1385051" y="344397"/>
                        <a:pt x="1381125" y="343415"/>
                      </a:cubicBezTo>
                      <a:cubicBezTo>
                        <a:pt x="1378690" y="342806"/>
                        <a:pt x="1375226" y="343213"/>
                        <a:pt x="1373981" y="341034"/>
                      </a:cubicBezTo>
                      <a:cubicBezTo>
                        <a:pt x="1362805" y="321476"/>
                        <a:pt x="1380538" y="329725"/>
                        <a:pt x="1364456" y="324365"/>
                      </a:cubicBezTo>
                      <a:cubicBezTo>
                        <a:pt x="1359583" y="325989"/>
                        <a:pt x="1349921" y="329537"/>
                        <a:pt x="1345406" y="329127"/>
                      </a:cubicBezTo>
                      <a:cubicBezTo>
                        <a:pt x="1340406" y="328673"/>
                        <a:pt x="1335881" y="325952"/>
                        <a:pt x="1331118" y="324365"/>
                      </a:cubicBezTo>
                      <a:lnTo>
                        <a:pt x="1323975" y="321984"/>
                      </a:lnTo>
                      <a:cubicBezTo>
                        <a:pt x="1321594" y="324365"/>
                        <a:pt x="1319843" y="327621"/>
                        <a:pt x="1316831" y="329127"/>
                      </a:cubicBezTo>
                      <a:cubicBezTo>
                        <a:pt x="1307634" y="333725"/>
                        <a:pt x="1305558" y="331720"/>
                        <a:pt x="1297781" y="329127"/>
                      </a:cubicBezTo>
                      <a:cubicBezTo>
                        <a:pt x="1296987" y="326746"/>
                        <a:pt x="1297645" y="323106"/>
                        <a:pt x="1295400" y="321984"/>
                      </a:cubicBezTo>
                      <a:cubicBezTo>
                        <a:pt x="1293155" y="320862"/>
                        <a:pt x="1290345" y="322973"/>
                        <a:pt x="1288256" y="324365"/>
                      </a:cubicBezTo>
                      <a:cubicBezTo>
                        <a:pt x="1285454" y="326233"/>
                        <a:pt x="1283699" y="329353"/>
                        <a:pt x="1281112" y="331509"/>
                      </a:cubicBezTo>
                      <a:cubicBezTo>
                        <a:pt x="1274958" y="336637"/>
                        <a:pt x="1273983" y="336266"/>
                        <a:pt x="1266825" y="338652"/>
                      </a:cubicBezTo>
                      <a:cubicBezTo>
                        <a:pt x="1264968" y="344223"/>
                        <a:pt x="1264901" y="349292"/>
                        <a:pt x="1257300" y="350559"/>
                      </a:cubicBezTo>
                      <a:cubicBezTo>
                        <a:pt x="1254824" y="350972"/>
                        <a:pt x="1252537" y="348971"/>
                        <a:pt x="1250156" y="348177"/>
                      </a:cubicBezTo>
                      <a:cubicBezTo>
                        <a:pt x="1248568" y="345796"/>
                        <a:pt x="1247628" y="342822"/>
                        <a:pt x="1245393" y="341034"/>
                      </a:cubicBezTo>
                      <a:cubicBezTo>
                        <a:pt x="1243433" y="339466"/>
                        <a:pt x="1240731" y="339034"/>
                        <a:pt x="1238250" y="338652"/>
                      </a:cubicBezTo>
                      <a:cubicBezTo>
                        <a:pt x="1230366" y="337439"/>
                        <a:pt x="1222375" y="337065"/>
                        <a:pt x="1214437" y="336271"/>
                      </a:cubicBezTo>
                      <a:cubicBezTo>
                        <a:pt x="1212850" y="333890"/>
                        <a:pt x="1210955" y="331687"/>
                        <a:pt x="1209675" y="329127"/>
                      </a:cubicBezTo>
                      <a:cubicBezTo>
                        <a:pt x="1208552" y="326882"/>
                        <a:pt x="1209335" y="323443"/>
                        <a:pt x="1207293" y="321984"/>
                      </a:cubicBezTo>
                      <a:cubicBezTo>
                        <a:pt x="1203208" y="319066"/>
                        <a:pt x="1197768" y="318809"/>
                        <a:pt x="1193006" y="317221"/>
                      </a:cubicBezTo>
                      <a:cubicBezTo>
                        <a:pt x="1190625" y="316427"/>
                        <a:pt x="1188297" y="315449"/>
                        <a:pt x="1185862" y="314840"/>
                      </a:cubicBezTo>
                      <a:cubicBezTo>
                        <a:pt x="1179512" y="313252"/>
                        <a:pt x="1173022" y="312147"/>
                        <a:pt x="1166812" y="310077"/>
                      </a:cubicBezTo>
                      <a:lnTo>
                        <a:pt x="1152525" y="305315"/>
                      </a:lnTo>
                      <a:lnTo>
                        <a:pt x="1145381" y="302934"/>
                      </a:lnTo>
                      <a:cubicBezTo>
                        <a:pt x="1140618" y="303728"/>
                        <a:pt x="1135576" y="303522"/>
                        <a:pt x="1131093" y="305315"/>
                      </a:cubicBezTo>
                      <a:cubicBezTo>
                        <a:pt x="1127408" y="306789"/>
                        <a:pt x="1125014" y="310490"/>
                        <a:pt x="1121568" y="312459"/>
                      </a:cubicBezTo>
                      <a:cubicBezTo>
                        <a:pt x="1119389" y="313704"/>
                        <a:pt x="1116806" y="314046"/>
                        <a:pt x="1114425" y="314840"/>
                      </a:cubicBezTo>
                      <a:cubicBezTo>
                        <a:pt x="1112044" y="313252"/>
                        <a:pt x="1109069" y="312312"/>
                        <a:pt x="1107281" y="310077"/>
                      </a:cubicBezTo>
                      <a:cubicBezTo>
                        <a:pt x="1105713" y="308117"/>
                        <a:pt x="1106675" y="304709"/>
                        <a:pt x="1104900" y="302934"/>
                      </a:cubicBezTo>
                      <a:cubicBezTo>
                        <a:pt x="1103125" y="301159"/>
                        <a:pt x="1100001" y="301675"/>
                        <a:pt x="1097756" y="300552"/>
                      </a:cubicBezTo>
                      <a:cubicBezTo>
                        <a:pt x="1079298" y="291323"/>
                        <a:pt x="1101418" y="299392"/>
                        <a:pt x="1083468" y="293409"/>
                      </a:cubicBezTo>
                      <a:cubicBezTo>
                        <a:pt x="1080293" y="294996"/>
                        <a:pt x="1077267" y="296925"/>
                        <a:pt x="1073943" y="298171"/>
                      </a:cubicBezTo>
                      <a:cubicBezTo>
                        <a:pt x="1070879" y="299320"/>
                        <a:pt x="1067426" y="299263"/>
                        <a:pt x="1064418" y="300552"/>
                      </a:cubicBezTo>
                      <a:cubicBezTo>
                        <a:pt x="1061788" y="301679"/>
                        <a:pt x="1059835" y="304035"/>
                        <a:pt x="1057275" y="305315"/>
                      </a:cubicBezTo>
                      <a:cubicBezTo>
                        <a:pt x="1055030" y="306438"/>
                        <a:pt x="1052512" y="306902"/>
                        <a:pt x="1050131" y="307696"/>
                      </a:cubicBezTo>
                      <a:cubicBezTo>
                        <a:pt x="1032174" y="301711"/>
                        <a:pt x="1053612" y="310481"/>
                        <a:pt x="1038225" y="298171"/>
                      </a:cubicBezTo>
                      <a:cubicBezTo>
                        <a:pt x="1036265" y="296603"/>
                        <a:pt x="1033462" y="296584"/>
                        <a:pt x="1031081" y="295790"/>
                      </a:cubicBezTo>
                      <a:cubicBezTo>
                        <a:pt x="1025923" y="300948"/>
                        <a:pt x="1016485" y="311320"/>
                        <a:pt x="1009650" y="312459"/>
                      </a:cubicBezTo>
                      <a:lnTo>
                        <a:pt x="995362" y="314840"/>
                      </a:lnTo>
                      <a:cubicBezTo>
                        <a:pt x="993775" y="317221"/>
                        <a:pt x="992835" y="320196"/>
                        <a:pt x="990600" y="321984"/>
                      </a:cubicBezTo>
                      <a:cubicBezTo>
                        <a:pt x="974166" y="335132"/>
                        <a:pt x="992345" y="311032"/>
                        <a:pt x="978693" y="331509"/>
                      </a:cubicBezTo>
                      <a:cubicBezTo>
                        <a:pt x="976757" y="337318"/>
                        <a:pt x="976165" y="341181"/>
                        <a:pt x="971550" y="345796"/>
                      </a:cubicBezTo>
                      <a:cubicBezTo>
                        <a:pt x="965434" y="351913"/>
                        <a:pt x="955676" y="353336"/>
                        <a:pt x="947737" y="355321"/>
                      </a:cubicBezTo>
                      <a:cubicBezTo>
                        <a:pt x="944125" y="357729"/>
                        <a:pt x="938379" y="362465"/>
                        <a:pt x="933450" y="362465"/>
                      </a:cubicBezTo>
                      <a:cubicBezTo>
                        <a:pt x="930940" y="362465"/>
                        <a:pt x="928687" y="360878"/>
                        <a:pt x="926306" y="360084"/>
                      </a:cubicBezTo>
                      <a:cubicBezTo>
                        <a:pt x="921543" y="356909"/>
                        <a:pt x="917448" y="352369"/>
                        <a:pt x="912018" y="350559"/>
                      </a:cubicBezTo>
                      <a:lnTo>
                        <a:pt x="897731" y="345796"/>
                      </a:lnTo>
                      <a:cubicBezTo>
                        <a:pt x="894218" y="351065"/>
                        <a:pt x="891323" y="356418"/>
                        <a:pt x="885825" y="360084"/>
                      </a:cubicBezTo>
                      <a:cubicBezTo>
                        <a:pt x="883736" y="361476"/>
                        <a:pt x="880926" y="361343"/>
                        <a:pt x="878681" y="362465"/>
                      </a:cubicBezTo>
                      <a:cubicBezTo>
                        <a:pt x="876121" y="363745"/>
                        <a:pt x="874152" y="366065"/>
                        <a:pt x="871537" y="367227"/>
                      </a:cubicBezTo>
                      <a:cubicBezTo>
                        <a:pt x="866950" y="369266"/>
                        <a:pt x="857250" y="371990"/>
                        <a:pt x="857250" y="371990"/>
                      </a:cubicBezTo>
                      <a:cubicBezTo>
                        <a:pt x="856933" y="373256"/>
                        <a:pt x="853852" y="386612"/>
                        <a:pt x="852487" y="388659"/>
                      </a:cubicBezTo>
                      <a:cubicBezTo>
                        <a:pt x="850619" y="391461"/>
                        <a:pt x="847930" y="393646"/>
                        <a:pt x="845343" y="395802"/>
                      </a:cubicBezTo>
                      <a:cubicBezTo>
                        <a:pt x="843145" y="397634"/>
                        <a:pt x="840941" y="399743"/>
                        <a:pt x="838200" y="400565"/>
                      </a:cubicBezTo>
                      <a:cubicBezTo>
                        <a:pt x="832824" y="402178"/>
                        <a:pt x="827087" y="402152"/>
                        <a:pt x="821531" y="402946"/>
                      </a:cubicBezTo>
                      <a:cubicBezTo>
                        <a:pt x="820737" y="405327"/>
                        <a:pt x="820925" y="408315"/>
                        <a:pt x="819150" y="410090"/>
                      </a:cubicBezTo>
                      <a:cubicBezTo>
                        <a:pt x="817375" y="411865"/>
                        <a:pt x="814251" y="411348"/>
                        <a:pt x="812006" y="412471"/>
                      </a:cubicBezTo>
                      <a:cubicBezTo>
                        <a:pt x="793541" y="421703"/>
                        <a:pt x="815674" y="413630"/>
                        <a:pt x="797718" y="419615"/>
                      </a:cubicBezTo>
                      <a:cubicBezTo>
                        <a:pt x="795337" y="421202"/>
                        <a:pt x="793408" y="423972"/>
                        <a:pt x="790575" y="424377"/>
                      </a:cubicBezTo>
                      <a:cubicBezTo>
                        <a:pt x="788482" y="424676"/>
                        <a:pt x="776587" y="420508"/>
                        <a:pt x="773906" y="419615"/>
                      </a:cubicBezTo>
                      <a:cubicBezTo>
                        <a:pt x="772318" y="426759"/>
                        <a:pt x="771958" y="434291"/>
                        <a:pt x="769143" y="441046"/>
                      </a:cubicBezTo>
                      <a:cubicBezTo>
                        <a:pt x="767848" y="444154"/>
                        <a:pt x="763868" y="445388"/>
                        <a:pt x="762000" y="448190"/>
                      </a:cubicBezTo>
                      <a:cubicBezTo>
                        <a:pt x="760608" y="450279"/>
                        <a:pt x="760412" y="452953"/>
                        <a:pt x="759618" y="455334"/>
                      </a:cubicBezTo>
                      <a:cubicBezTo>
                        <a:pt x="751681" y="454540"/>
                        <a:pt x="743579" y="454746"/>
                        <a:pt x="735806" y="452952"/>
                      </a:cubicBezTo>
                      <a:cubicBezTo>
                        <a:pt x="719440" y="449175"/>
                        <a:pt x="737633" y="445200"/>
                        <a:pt x="721518" y="450571"/>
                      </a:cubicBezTo>
                      <a:cubicBezTo>
                        <a:pt x="718466" y="449808"/>
                        <a:pt x="708266" y="447517"/>
                        <a:pt x="704850" y="445809"/>
                      </a:cubicBezTo>
                      <a:cubicBezTo>
                        <a:pt x="686389" y="436578"/>
                        <a:pt x="708515" y="444648"/>
                        <a:pt x="690562" y="438665"/>
                      </a:cubicBezTo>
                      <a:cubicBezTo>
                        <a:pt x="688181" y="437077"/>
                        <a:pt x="686033" y="435064"/>
                        <a:pt x="683418" y="433902"/>
                      </a:cubicBezTo>
                      <a:cubicBezTo>
                        <a:pt x="678831" y="431863"/>
                        <a:pt x="669131" y="429140"/>
                        <a:pt x="669131" y="429140"/>
                      </a:cubicBezTo>
                      <a:cubicBezTo>
                        <a:pt x="669925" y="423584"/>
                        <a:pt x="669899" y="417847"/>
                        <a:pt x="671512" y="412471"/>
                      </a:cubicBezTo>
                      <a:cubicBezTo>
                        <a:pt x="673334" y="406398"/>
                        <a:pt x="680981" y="405272"/>
                        <a:pt x="673893" y="398184"/>
                      </a:cubicBezTo>
                      <a:cubicBezTo>
                        <a:pt x="672118" y="396409"/>
                        <a:pt x="668995" y="396925"/>
                        <a:pt x="666750" y="395802"/>
                      </a:cubicBezTo>
                      <a:cubicBezTo>
                        <a:pt x="664190" y="394522"/>
                        <a:pt x="661987" y="392627"/>
                        <a:pt x="659606" y="391040"/>
                      </a:cubicBezTo>
                      <a:cubicBezTo>
                        <a:pt x="648689" y="374663"/>
                        <a:pt x="644651" y="378562"/>
                        <a:pt x="657225" y="374371"/>
                      </a:cubicBezTo>
                      <a:cubicBezTo>
                        <a:pt x="659606" y="372784"/>
                        <a:pt x="662345" y="371632"/>
                        <a:pt x="664368" y="369609"/>
                      </a:cubicBezTo>
                      <a:cubicBezTo>
                        <a:pt x="666392" y="367585"/>
                        <a:pt x="669692" y="365272"/>
                        <a:pt x="669131" y="362465"/>
                      </a:cubicBezTo>
                      <a:cubicBezTo>
                        <a:pt x="668570" y="359658"/>
                        <a:pt x="664728" y="358524"/>
                        <a:pt x="661987" y="357702"/>
                      </a:cubicBezTo>
                      <a:cubicBezTo>
                        <a:pt x="656611" y="356089"/>
                        <a:pt x="650874" y="356115"/>
                        <a:pt x="645318" y="355321"/>
                      </a:cubicBezTo>
                      <a:lnTo>
                        <a:pt x="631031" y="350559"/>
                      </a:lnTo>
                      <a:cubicBezTo>
                        <a:pt x="628650" y="349765"/>
                        <a:pt x="625976" y="349569"/>
                        <a:pt x="623887" y="348177"/>
                      </a:cubicBezTo>
                      <a:lnTo>
                        <a:pt x="616743" y="343415"/>
                      </a:lnTo>
                      <a:cubicBezTo>
                        <a:pt x="617402" y="340120"/>
                        <a:pt x="619219" y="328481"/>
                        <a:pt x="621506" y="324365"/>
                      </a:cubicBezTo>
                      <a:cubicBezTo>
                        <a:pt x="632239" y="305045"/>
                        <a:pt x="639329" y="309039"/>
                        <a:pt x="611981" y="312459"/>
                      </a:cubicBezTo>
                      <a:cubicBezTo>
                        <a:pt x="609600" y="313253"/>
                        <a:pt x="607082" y="315963"/>
                        <a:pt x="604837" y="314840"/>
                      </a:cubicBezTo>
                      <a:cubicBezTo>
                        <a:pt x="599395" y="312119"/>
                        <a:pt x="603930" y="303273"/>
                        <a:pt x="604837" y="300552"/>
                      </a:cubicBezTo>
                      <a:cubicBezTo>
                        <a:pt x="603250" y="298171"/>
                        <a:pt x="602310" y="295197"/>
                        <a:pt x="600075" y="293409"/>
                      </a:cubicBezTo>
                      <a:cubicBezTo>
                        <a:pt x="598115" y="291841"/>
                        <a:pt x="593540" y="293462"/>
                        <a:pt x="592931" y="291027"/>
                      </a:cubicBezTo>
                      <a:cubicBezTo>
                        <a:pt x="591797" y="286492"/>
                        <a:pt x="602797" y="280481"/>
                        <a:pt x="604837" y="279121"/>
                      </a:cubicBezTo>
                      <a:lnTo>
                        <a:pt x="609600" y="264834"/>
                      </a:lnTo>
                      <a:lnTo>
                        <a:pt x="611981" y="257690"/>
                      </a:lnTo>
                      <a:cubicBezTo>
                        <a:pt x="611187" y="255309"/>
                        <a:pt x="611375" y="252321"/>
                        <a:pt x="609600" y="250546"/>
                      </a:cubicBezTo>
                      <a:cubicBezTo>
                        <a:pt x="608465" y="249411"/>
                        <a:pt x="593008" y="245799"/>
                        <a:pt x="592931" y="245784"/>
                      </a:cubicBezTo>
                      <a:cubicBezTo>
                        <a:pt x="578152" y="242828"/>
                        <a:pt x="571260" y="242664"/>
                        <a:pt x="554831" y="241021"/>
                      </a:cubicBezTo>
                      <a:lnTo>
                        <a:pt x="540543" y="236259"/>
                      </a:lnTo>
                      <a:lnTo>
                        <a:pt x="533400" y="233877"/>
                      </a:lnTo>
                      <a:cubicBezTo>
                        <a:pt x="527580" y="225147"/>
                        <a:pt x="525991" y="218796"/>
                        <a:pt x="516731" y="214827"/>
                      </a:cubicBezTo>
                      <a:cubicBezTo>
                        <a:pt x="513723" y="213538"/>
                        <a:pt x="510381" y="213240"/>
                        <a:pt x="507206" y="212446"/>
                      </a:cubicBezTo>
                      <a:cubicBezTo>
                        <a:pt x="503238" y="200540"/>
                        <a:pt x="504031" y="207684"/>
                        <a:pt x="509587" y="191015"/>
                      </a:cubicBezTo>
                      <a:lnTo>
                        <a:pt x="511968" y="183871"/>
                      </a:lnTo>
                      <a:cubicBezTo>
                        <a:pt x="511174" y="181490"/>
                        <a:pt x="511362" y="178502"/>
                        <a:pt x="509587" y="176727"/>
                      </a:cubicBezTo>
                      <a:cubicBezTo>
                        <a:pt x="507812" y="174952"/>
                        <a:pt x="504622" y="175591"/>
                        <a:pt x="502443" y="174346"/>
                      </a:cubicBezTo>
                      <a:cubicBezTo>
                        <a:pt x="492901" y="168894"/>
                        <a:pt x="493481" y="168047"/>
                        <a:pt x="488156" y="160059"/>
                      </a:cubicBezTo>
                      <a:cubicBezTo>
                        <a:pt x="486568" y="162440"/>
                        <a:pt x="485417" y="165178"/>
                        <a:pt x="483393" y="167202"/>
                      </a:cubicBezTo>
                      <a:cubicBezTo>
                        <a:pt x="478775" y="171820"/>
                        <a:pt x="474918" y="172409"/>
                        <a:pt x="469106" y="174346"/>
                      </a:cubicBezTo>
                      <a:cubicBezTo>
                        <a:pt x="452799" y="185218"/>
                        <a:pt x="464402" y="179589"/>
                        <a:pt x="428625" y="176727"/>
                      </a:cubicBezTo>
                      <a:cubicBezTo>
                        <a:pt x="419886" y="176028"/>
                        <a:pt x="411162" y="175140"/>
                        <a:pt x="402431" y="174346"/>
                      </a:cubicBezTo>
                      <a:cubicBezTo>
                        <a:pt x="400050" y="173552"/>
                        <a:pt x="397797" y="171965"/>
                        <a:pt x="395287" y="171965"/>
                      </a:cubicBezTo>
                      <a:cubicBezTo>
                        <a:pt x="362296" y="171965"/>
                        <a:pt x="367757" y="170823"/>
                        <a:pt x="350043" y="176727"/>
                      </a:cubicBezTo>
                      <a:cubicBezTo>
                        <a:pt x="346868" y="179108"/>
                        <a:pt x="343964" y="181902"/>
                        <a:pt x="340518" y="183871"/>
                      </a:cubicBezTo>
                      <a:cubicBezTo>
                        <a:pt x="338339" y="185116"/>
                        <a:pt x="335682" y="185263"/>
                        <a:pt x="333375" y="186252"/>
                      </a:cubicBezTo>
                      <a:cubicBezTo>
                        <a:pt x="330112" y="187650"/>
                        <a:pt x="327146" y="189697"/>
                        <a:pt x="323850" y="191015"/>
                      </a:cubicBezTo>
                      <a:cubicBezTo>
                        <a:pt x="319189" y="192879"/>
                        <a:pt x="314325" y="194189"/>
                        <a:pt x="309562" y="195777"/>
                      </a:cubicBezTo>
                      <a:cubicBezTo>
                        <a:pt x="307181" y="196571"/>
                        <a:pt x="304507" y="196767"/>
                        <a:pt x="302418" y="198159"/>
                      </a:cubicBezTo>
                      <a:cubicBezTo>
                        <a:pt x="291084" y="205715"/>
                        <a:pt x="299730" y="201108"/>
                        <a:pt x="285750" y="205302"/>
                      </a:cubicBezTo>
                      <a:cubicBezTo>
                        <a:pt x="280941" y="206745"/>
                        <a:pt x="276225" y="208477"/>
                        <a:pt x="271462" y="210065"/>
                      </a:cubicBezTo>
                      <a:cubicBezTo>
                        <a:pt x="269081" y="210859"/>
                        <a:pt x="266753" y="211837"/>
                        <a:pt x="264318" y="212446"/>
                      </a:cubicBezTo>
                      <a:cubicBezTo>
                        <a:pt x="261143" y="213240"/>
                        <a:pt x="257928" y="213887"/>
                        <a:pt x="254793" y="214827"/>
                      </a:cubicBezTo>
                      <a:cubicBezTo>
                        <a:pt x="249985" y="216270"/>
                        <a:pt x="244996" y="217345"/>
                        <a:pt x="240506" y="219590"/>
                      </a:cubicBezTo>
                      <a:cubicBezTo>
                        <a:pt x="223973" y="227856"/>
                        <a:pt x="231270" y="225050"/>
                        <a:pt x="219075" y="229115"/>
                      </a:cubicBezTo>
                      <a:cubicBezTo>
                        <a:pt x="211137" y="228321"/>
                        <a:pt x="202759" y="229460"/>
                        <a:pt x="195262" y="226734"/>
                      </a:cubicBezTo>
                      <a:cubicBezTo>
                        <a:pt x="192903" y="225876"/>
                        <a:pt x="194100" y="221784"/>
                        <a:pt x="192881" y="219590"/>
                      </a:cubicBezTo>
                      <a:cubicBezTo>
                        <a:pt x="184710" y="204881"/>
                        <a:pt x="186648" y="207496"/>
                        <a:pt x="176212" y="200540"/>
                      </a:cubicBezTo>
                      <a:cubicBezTo>
                        <a:pt x="174625" y="198159"/>
                        <a:pt x="173877" y="194913"/>
                        <a:pt x="171450" y="193396"/>
                      </a:cubicBezTo>
                      <a:cubicBezTo>
                        <a:pt x="156548" y="184082"/>
                        <a:pt x="111593" y="186463"/>
                        <a:pt x="107156" y="186252"/>
                      </a:cubicBezTo>
                      <a:cubicBezTo>
                        <a:pt x="99218" y="185458"/>
                        <a:pt x="91228" y="185084"/>
                        <a:pt x="83343" y="183871"/>
                      </a:cubicBezTo>
                      <a:cubicBezTo>
                        <a:pt x="80862" y="183489"/>
                        <a:pt x="78676" y="181077"/>
                        <a:pt x="76200" y="181490"/>
                      </a:cubicBezTo>
                      <a:cubicBezTo>
                        <a:pt x="73377" y="181960"/>
                        <a:pt x="71437" y="184665"/>
                        <a:pt x="69056" y="186252"/>
                      </a:cubicBezTo>
                      <a:cubicBezTo>
                        <a:pt x="65881" y="184665"/>
                        <a:pt x="62827" y="182808"/>
                        <a:pt x="59531" y="181490"/>
                      </a:cubicBezTo>
                      <a:cubicBezTo>
                        <a:pt x="54870" y="179626"/>
                        <a:pt x="45243" y="176727"/>
                        <a:pt x="45243" y="176727"/>
                      </a:cubicBezTo>
                      <a:cubicBezTo>
                        <a:pt x="43656" y="174346"/>
                        <a:pt x="42504" y="171607"/>
                        <a:pt x="40481" y="169584"/>
                      </a:cubicBezTo>
                      <a:cubicBezTo>
                        <a:pt x="38457" y="167560"/>
                        <a:pt x="34854" y="167248"/>
                        <a:pt x="33337" y="164821"/>
                      </a:cubicBezTo>
                      <a:cubicBezTo>
                        <a:pt x="30676" y="160564"/>
                        <a:pt x="30162" y="155296"/>
                        <a:pt x="28575" y="150534"/>
                      </a:cubicBezTo>
                      <a:cubicBezTo>
                        <a:pt x="27781" y="148153"/>
                        <a:pt x="27585" y="145479"/>
                        <a:pt x="26193" y="143390"/>
                      </a:cubicBezTo>
                      <a:lnTo>
                        <a:pt x="16668" y="129102"/>
                      </a:lnTo>
                      <a:lnTo>
                        <a:pt x="11906" y="121959"/>
                      </a:lnTo>
                      <a:cubicBezTo>
                        <a:pt x="11112" y="119578"/>
                        <a:pt x="10648" y="117060"/>
                        <a:pt x="9525" y="114815"/>
                      </a:cubicBezTo>
                      <a:cubicBezTo>
                        <a:pt x="8245" y="112255"/>
                        <a:pt x="5924" y="110286"/>
                        <a:pt x="4762" y="107671"/>
                      </a:cubicBezTo>
                      <a:cubicBezTo>
                        <a:pt x="2723" y="103084"/>
                        <a:pt x="0" y="93384"/>
                        <a:pt x="0" y="93384"/>
                      </a:cubicBezTo>
                      <a:cubicBezTo>
                        <a:pt x="794" y="87828"/>
                        <a:pt x="-345" y="81621"/>
                        <a:pt x="2381" y="76715"/>
                      </a:cubicBezTo>
                      <a:cubicBezTo>
                        <a:pt x="4105" y="73612"/>
                        <a:pt x="9776" y="74792"/>
                        <a:pt x="11906" y="71952"/>
                      </a:cubicBezTo>
                      <a:cubicBezTo>
                        <a:pt x="14918" y="67936"/>
                        <a:pt x="16668" y="57665"/>
                        <a:pt x="16668" y="57665"/>
                      </a:cubicBezTo>
                      <a:cubicBezTo>
                        <a:pt x="13454" y="38380"/>
                        <a:pt x="12055" y="37021"/>
                        <a:pt x="16668" y="12421"/>
                      </a:cubicBezTo>
                      <a:cubicBezTo>
                        <a:pt x="21871" y="-15329"/>
                        <a:pt x="21431" y="13670"/>
                        <a:pt x="21431" y="2896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任意多边形 29"/>
                <p:cNvSpPr/>
                <p:nvPr/>
              </p:nvSpPr>
              <p:spPr>
                <a:xfrm>
                  <a:off x="2900859" y="-1042936"/>
                  <a:ext cx="81360" cy="57802"/>
                </a:xfrm>
                <a:custGeom>
                  <a:avLst/>
                  <a:gdLst>
                    <a:gd name="connsiteX0" fmla="*/ 80962 w 80962"/>
                    <a:gd name="connsiteY0" fmla="*/ 0 h 57150"/>
                    <a:gd name="connsiteX1" fmla="*/ 69056 w 80962"/>
                    <a:gd name="connsiteY1" fmla="*/ 2382 h 57150"/>
                    <a:gd name="connsiteX2" fmla="*/ 61912 w 80962"/>
                    <a:gd name="connsiteY2" fmla="*/ 4763 h 57150"/>
                    <a:gd name="connsiteX3" fmla="*/ 59531 w 80962"/>
                    <a:gd name="connsiteY3" fmla="*/ 11907 h 57150"/>
                    <a:gd name="connsiteX4" fmla="*/ 52387 w 80962"/>
                    <a:gd name="connsiteY4" fmla="*/ 19050 h 57150"/>
                    <a:gd name="connsiteX5" fmla="*/ 30956 w 80962"/>
                    <a:gd name="connsiteY5" fmla="*/ 16669 h 57150"/>
                    <a:gd name="connsiteX6" fmla="*/ 23812 w 80962"/>
                    <a:gd name="connsiteY6" fmla="*/ 14288 h 57150"/>
                    <a:gd name="connsiteX7" fmla="*/ 16668 w 80962"/>
                    <a:gd name="connsiteY7" fmla="*/ 16669 h 57150"/>
                    <a:gd name="connsiteX8" fmla="*/ 4762 w 80962"/>
                    <a:gd name="connsiteY8" fmla="*/ 28575 h 57150"/>
                    <a:gd name="connsiteX9" fmla="*/ 0 w 80962"/>
                    <a:gd name="connsiteY9" fmla="*/ 42863 h 57150"/>
                    <a:gd name="connsiteX10" fmla="*/ 2381 w 80962"/>
                    <a:gd name="connsiteY10" fmla="*/ 50007 h 57150"/>
                    <a:gd name="connsiteX11" fmla="*/ 16668 w 80962"/>
                    <a:gd name="connsiteY11" fmla="*/ 57150 h 57150"/>
                    <a:gd name="connsiteX12" fmla="*/ 19050 w 80962"/>
                    <a:gd name="connsiteY12" fmla="*/ 50007 h 57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0962" h="57150">
                      <a:moveTo>
                        <a:pt x="80962" y="0"/>
                      </a:moveTo>
                      <a:cubicBezTo>
                        <a:pt x="76993" y="794"/>
                        <a:pt x="72982" y="1400"/>
                        <a:pt x="69056" y="2382"/>
                      </a:cubicBezTo>
                      <a:cubicBezTo>
                        <a:pt x="66621" y="2991"/>
                        <a:pt x="63687" y="2988"/>
                        <a:pt x="61912" y="4763"/>
                      </a:cubicBezTo>
                      <a:cubicBezTo>
                        <a:pt x="60137" y="6538"/>
                        <a:pt x="60923" y="9818"/>
                        <a:pt x="59531" y="11907"/>
                      </a:cubicBezTo>
                      <a:cubicBezTo>
                        <a:pt x="57663" y="14709"/>
                        <a:pt x="54768" y="16669"/>
                        <a:pt x="52387" y="19050"/>
                      </a:cubicBezTo>
                      <a:cubicBezTo>
                        <a:pt x="45243" y="18256"/>
                        <a:pt x="38046" y="17851"/>
                        <a:pt x="30956" y="16669"/>
                      </a:cubicBezTo>
                      <a:cubicBezTo>
                        <a:pt x="28480" y="16256"/>
                        <a:pt x="26322" y="14288"/>
                        <a:pt x="23812" y="14288"/>
                      </a:cubicBezTo>
                      <a:cubicBezTo>
                        <a:pt x="21302" y="14288"/>
                        <a:pt x="19049" y="15875"/>
                        <a:pt x="16668" y="16669"/>
                      </a:cubicBezTo>
                      <a:cubicBezTo>
                        <a:pt x="10154" y="21013"/>
                        <a:pt x="8103" y="21058"/>
                        <a:pt x="4762" y="28575"/>
                      </a:cubicBezTo>
                      <a:cubicBezTo>
                        <a:pt x="2723" y="33163"/>
                        <a:pt x="0" y="42863"/>
                        <a:pt x="0" y="42863"/>
                      </a:cubicBezTo>
                      <a:cubicBezTo>
                        <a:pt x="794" y="45244"/>
                        <a:pt x="813" y="48047"/>
                        <a:pt x="2381" y="50007"/>
                      </a:cubicBezTo>
                      <a:cubicBezTo>
                        <a:pt x="5737" y="54202"/>
                        <a:pt x="11963" y="55582"/>
                        <a:pt x="16668" y="57150"/>
                      </a:cubicBezTo>
                      <a:lnTo>
                        <a:pt x="19050" y="50007"/>
                      </a:ln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1" name="组合 11"/>
              <p:cNvGrpSpPr/>
              <p:nvPr/>
            </p:nvGrpSpPr>
            <p:grpSpPr>
              <a:xfrm>
                <a:off x="2688432" y="-1471613"/>
                <a:ext cx="457743" cy="1833564"/>
                <a:chOff x="2688432" y="-1471613"/>
                <a:chExt cx="457743" cy="1833564"/>
              </a:xfrm>
            </p:grpSpPr>
            <p:sp>
              <p:nvSpPr>
                <p:cNvPr id="25" name="任意多边形 24"/>
                <p:cNvSpPr/>
                <p:nvPr/>
              </p:nvSpPr>
              <p:spPr>
                <a:xfrm>
                  <a:off x="2688895" y="-676859"/>
                  <a:ext cx="254786" cy="1038288"/>
                </a:xfrm>
                <a:custGeom>
                  <a:avLst/>
                  <a:gdLst>
                    <a:gd name="connsiteX0" fmla="*/ 264982 w 264982"/>
                    <a:gd name="connsiteY0" fmla="*/ 1069270 h 1069270"/>
                    <a:gd name="connsiteX1" fmla="*/ 234026 w 264982"/>
                    <a:gd name="connsiteY1" fmla="*/ 1066889 h 1069270"/>
                    <a:gd name="connsiteX2" fmla="*/ 231645 w 264982"/>
                    <a:gd name="connsiteY2" fmla="*/ 1059745 h 1069270"/>
                    <a:gd name="connsiteX3" fmla="*/ 236407 w 264982"/>
                    <a:gd name="connsiteY3" fmla="*/ 1052601 h 1069270"/>
                    <a:gd name="connsiteX4" fmla="*/ 234026 w 264982"/>
                    <a:gd name="connsiteY4" fmla="*/ 1045458 h 1069270"/>
                    <a:gd name="connsiteX5" fmla="*/ 226882 w 264982"/>
                    <a:gd name="connsiteY5" fmla="*/ 1040695 h 1069270"/>
                    <a:gd name="connsiteX6" fmla="*/ 234026 w 264982"/>
                    <a:gd name="connsiteY6" fmla="*/ 1035933 h 1069270"/>
                    <a:gd name="connsiteX7" fmla="*/ 248313 w 264982"/>
                    <a:gd name="connsiteY7" fmla="*/ 1033551 h 1069270"/>
                    <a:gd name="connsiteX8" fmla="*/ 253076 w 264982"/>
                    <a:gd name="connsiteY8" fmla="*/ 997833 h 1069270"/>
                    <a:gd name="connsiteX9" fmla="*/ 243551 w 264982"/>
                    <a:gd name="connsiteY9" fmla="*/ 995451 h 1069270"/>
                    <a:gd name="connsiteX10" fmla="*/ 236407 w 264982"/>
                    <a:gd name="connsiteY10" fmla="*/ 993070 h 1069270"/>
                    <a:gd name="connsiteX11" fmla="*/ 231645 w 264982"/>
                    <a:gd name="connsiteY11" fmla="*/ 985926 h 1069270"/>
                    <a:gd name="connsiteX12" fmla="*/ 229263 w 264982"/>
                    <a:gd name="connsiteY12" fmla="*/ 974020 h 1069270"/>
                    <a:gd name="connsiteX13" fmla="*/ 214976 w 264982"/>
                    <a:gd name="connsiteY13" fmla="*/ 969258 h 1069270"/>
                    <a:gd name="connsiteX14" fmla="*/ 212595 w 264982"/>
                    <a:gd name="connsiteY14" fmla="*/ 962114 h 1069270"/>
                    <a:gd name="connsiteX15" fmla="*/ 210213 w 264982"/>
                    <a:gd name="connsiteY15" fmla="*/ 931158 h 1069270"/>
                    <a:gd name="connsiteX16" fmla="*/ 200688 w 264982"/>
                    <a:gd name="connsiteY16" fmla="*/ 916870 h 1069270"/>
                    <a:gd name="connsiteX17" fmla="*/ 198307 w 264982"/>
                    <a:gd name="connsiteY17" fmla="*/ 900201 h 1069270"/>
                    <a:gd name="connsiteX18" fmla="*/ 184020 w 264982"/>
                    <a:gd name="connsiteY18" fmla="*/ 893058 h 1069270"/>
                    <a:gd name="connsiteX19" fmla="*/ 179257 w 264982"/>
                    <a:gd name="connsiteY19" fmla="*/ 885914 h 1069270"/>
                    <a:gd name="connsiteX20" fmla="*/ 193545 w 264982"/>
                    <a:gd name="connsiteY20" fmla="*/ 878770 h 1069270"/>
                    <a:gd name="connsiteX21" fmla="*/ 191163 w 264982"/>
                    <a:gd name="connsiteY21" fmla="*/ 866864 h 1069270"/>
                    <a:gd name="connsiteX22" fmla="*/ 184020 w 264982"/>
                    <a:gd name="connsiteY22" fmla="*/ 864483 h 1069270"/>
                    <a:gd name="connsiteX23" fmla="*/ 179257 w 264982"/>
                    <a:gd name="connsiteY23" fmla="*/ 857339 h 1069270"/>
                    <a:gd name="connsiteX24" fmla="*/ 186401 w 264982"/>
                    <a:gd name="connsiteY24" fmla="*/ 850195 h 1069270"/>
                    <a:gd name="connsiteX25" fmla="*/ 188782 w 264982"/>
                    <a:gd name="connsiteY25" fmla="*/ 843051 h 1069270"/>
                    <a:gd name="connsiteX26" fmla="*/ 174495 w 264982"/>
                    <a:gd name="connsiteY26" fmla="*/ 838289 h 1069270"/>
                    <a:gd name="connsiteX27" fmla="*/ 164970 w 264982"/>
                    <a:gd name="connsiteY27" fmla="*/ 843051 h 1069270"/>
                    <a:gd name="connsiteX28" fmla="*/ 157826 w 264982"/>
                    <a:gd name="connsiteY28" fmla="*/ 845433 h 1069270"/>
                    <a:gd name="connsiteX29" fmla="*/ 153063 w 264982"/>
                    <a:gd name="connsiteY29" fmla="*/ 852576 h 1069270"/>
                    <a:gd name="connsiteX30" fmla="*/ 138776 w 264982"/>
                    <a:gd name="connsiteY30" fmla="*/ 850195 h 1069270"/>
                    <a:gd name="connsiteX31" fmla="*/ 145920 w 264982"/>
                    <a:gd name="connsiteY31" fmla="*/ 845433 h 1069270"/>
                    <a:gd name="connsiteX32" fmla="*/ 153063 w 264982"/>
                    <a:gd name="connsiteY32" fmla="*/ 843051 h 1069270"/>
                    <a:gd name="connsiteX33" fmla="*/ 157826 w 264982"/>
                    <a:gd name="connsiteY33" fmla="*/ 835908 h 1069270"/>
                    <a:gd name="connsiteX34" fmla="*/ 143538 w 264982"/>
                    <a:gd name="connsiteY34" fmla="*/ 824001 h 1069270"/>
                    <a:gd name="connsiteX35" fmla="*/ 153063 w 264982"/>
                    <a:gd name="connsiteY35" fmla="*/ 807333 h 1069270"/>
                    <a:gd name="connsiteX36" fmla="*/ 157826 w 264982"/>
                    <a:gd name="connsiteY36" fmla="*/ 800189 h 1069270"/>
                    <a:gd name="connsiteX37" fmla="*/ 174495 w 264982"/>
                    <a:gd name="connsiteY37" fmla="*/ 793045 h 1069270"/>
                    <a:gd name="connsiteX38" fmla="*/ 181638 w 264982"/>
                    <a:gd name="connsiteY38" fmla="*/ 773995 h 1069270"/>
                    <a:gd name="connsiteX39" fmla="*/ 179257 w 264982"/>
                    <a:gd name="connsiteY39" fmla="*/ 766851 h 1069270"/>
                    <a:gd name="connsiteX40" fmla="*/ 172113 w 264982"/>
                    <a:gd name="connsiteY40" fmla="*/ 764470 h 1069270"/>
                    <a:gd name="connsiteX41" fmla="*/ 160207 w 264982"/>
                    <a:gd name="connsiteY41" fmla="*/ 752564 h 1069270"/>
                    <a:gd name="connsiteX42" fmla="*/ 164970 w 264982"/>
                    <a:gd name="connsiteY42" fmla="*/ 738276 h 1069270"/>
                    <a:gd name="connsiteX43" fmla="*/ 162588 w 264982"/>
                    <a:gd name="connsiteY43" fmla="*/ 728751 h 1069270"/>
                    <a:gd name="connsiteX44" fmla="*/ 155445 w 264982"/>
                    <a:gd name="connsiteY44" fmla="*/ 726370 h 1069270"/>
                    <a:gd name="connsiteX45" fmla="*/ 131632 w 264982"/>
                    <a:gd name="connsiteY45" fmla="*/ 723989 h 1069270"/>
                    <a:gd name="connsiteX46" fmla="*/ 124488 w 264982"/>
                    <a:gd name="connsiteY46" fmla="*/ 719226 h 1069270"/>
                    <a:gd name="connsiteX47" fmla="*/ 117345 w 264982"/>
                    <a:gd name="connsiteY47" fmla="*/ 716845 h 1069270"/>
                    <a:gd name="connsiteX48" fmla="*/ 112582 w 264982"/>
                    <a:gd name="connsiteY48" fmla="*/ 709701 h 1069270"/>
                    <a:gd name="connsiteX49" fmla="*/ 131632 w 264982"/>
                    <a:gd name="connsiteY49" fmla="*/ 707320 h 1069270"/>
                    <a:gd name="connsiteX50" fmla="*/ 138776 w 264982"/>
                    <a:gd name="connsiteY50" fmla="*/ 704939 h 1069270"/>
                    <a:gd name="connsiteX51" fmla="*/ 141157 w 264982"/>
                    <a:gd name="connsiteY51" fmla="*/ 697795 h 1069270"/>
                    <a:gd name="connsiteX52" fmla="*/ 136395 w 264982"/>
                    <a:gd name="connsiteY52" fmla="*/ 690651 h 1069270"/>
                    <a:gd name="connsiteX53" fmla="*/ 119726 w 264982"/>
                    <a:gd name="connsiteY53" fmla="*/ 688270 h 1069270"/>
                    <a:gd name="connsiteX54" fmla="*/ 114963 w 264982"/>
                    <a:gd name="connsiteY54" fmla="*/ 673982 h 1069270"/>
                    <a:gd name="connsiteX55" fmla="*/ 110201 w 264982"/>
                    <a:gd name="connsiteY55" fmla="*/ 666839 h 1069270"/>
                    <a:gd name="connsiteX56" fmla="*/ 117345 w 264982"/>
                    <a:gd name="connsiteY56" fmla="*/ 664457 h 1069270"/>
                    <a:gd name="connsiteX57" fmla="*/ 124488 w 264982"/>
                    <a:gd name="connsiteY57" fmla="*/ 650170 h 1069270"/>
                    <a:gd name="connsiteX58" fmla="*/ 119726 w 264982"/>
                    <a:gd name="connsiteY58" fmla="*/ 643026 h 1069270"/>
                    <a:gd name="connsiteX59" fmla="*/ 107820 w 264982"/>
                    <a:gd name="connsiteY59" fmla="*/ 640645 h 1069270"/>
                    <a:gd name="connsiteX60" fmla="*/ 112582 w 264982"/>
                    <a:gd name="connsiteY60" fmla="*/ 623976 h 1069270"/>
                    <a:gd name="connsiteX61" fmla="*/ 119726 w 264982"/>
                    <a:gd name="connsiteY61" fmla="*/ 621595 h 1069270"/>
                    <a:gd name="connsiteX62" fmla="*/ 129251 w 264982"/>
                    <a:gd name="connsiteY62" fmla="*/ 623976 h 1069270"/>
                    <a:gd name="connsiteX63" fmla="*/ 131632 w 264982"/>
                    <a:gd name="connsiteY63" fmla="*/ 604926 h 1069270"/>
                    <a:gd name="connsiteX64" fmla="*/ 124488 w 264982"/>
                    <a:gd name="connsiteY64" fmla="*/ 600164 h 1069270"/>
                    <a:gd name="connsiteX65" fmla="*/ 122107 w 264982"/>
                    <a:gd name="connsiteY65" fmla="*/ 585876 h 1069270"/>
                    <a:gd name="connsiteX66" fmla="*/ 119726 w 264982"/>
                    <a:gd name="connsiteY66" fmla="*/ 576351 h 1069270"/>
                    <a:gd name="connsiteX67" fmla="*/ 141157 w 264982"/>
                    <a:gd name="connsiteY67" fmla="*/ 564445 h 1069270"/>
                    <a:gd name="connsiteX68" fmla="*/ 150682 w 264982"/>
                    <a:gd name="connsiteY68" fmla="*/ 538251 h 1069270"/>
                    <a:gd name="connsiteX69" fmla="*/ 162588 w 264982"/>
                    <a:gd name="connsiteY69" fmla="*/ 526345 h 1069270"/>
                    <a:gd name="connsiteX70" fmla="*/ 172113 w 264982"/>
                    <a:gd name="connsiteY70" fmla="*/ 528726 h 1069270"/>
                    <a:gd name="connsiteX71" fmla="*/ 181638 w 264982"/>
                    <a:gd name="connsiteY71" fmla="*/ 519201 h 1069270"/>
                    <a:gd name="connsiteX72" fmla="*/ 184020 w 264982"/>
                    <a:gd name="connsiteY72" fmla="*/ 509676 h 1069270"/>
                    <a:gd name="connsiteX73" fmla="*/ 198307 w 264982"/>
                    <a:gd name="connsiteY73" fmla="*/ 504914 h 1069270"/>
                    <a:gd name="connsiteX74" fmla="*/ 205451 w 264982"/>
                    <a:gd name="connsiteY74" fmla="*/ 507295 h 1069270"/>
                    <a:gd name="connsiteX75" fmla="*/ 212595 w 264982"/>
                    <a:gd name="connsiteY75" fmla="*/ 512057 h 1069270"/>
                    <a:gd name="connsiteX76" fmla="*/ 219738 w 264982"/>
                    <a:gd name="connsiteY76" fmla="*/ 509676 h 1069270"/>
                    <a:gd name="connsiteX77" fmla="*/ 219738 w 264982"/>
                    <a:gd name="connsiteY77" fmla="*/ 485864 h 1069270"/>
                    <a:gd name="connsiteX78" fmla="*/ 212595 w 264982"/>
                    <a:gd name="connsiteY78" fmla="*/ 483482 h 1069270"/>
                    <a:gd name="connsiteX79" fmla="*/ 214976 w 264982"/>
                    <a:gd name="connsiteY79" fmla="*/ 471576 h 1069270"/>
                    <a:gd name="connsiteX80" fmla="*/ 210213 w 264982"/>
                    <a:gd name="connsiteY80" fmla="*/ 464432 h 1069270"/>
                    <a:gd name="connsiteX81" fmla="*/ 195926 w 264982"/>
                    <a:gd name="connsiteY81" fmla="*/ 457289 h 1069270"/>
                    <a:gd name="connsiteX82" fmla="*/ 188782 w 264982"/>
                    <a:gd name="connsiteY82" fmla="*/ 452526 h 1069270"/>
                    <a:gd name="connsiteX83" fmla="*/ 191163 w 264982"/>
                    <a:gd name="connsiteY83" fmla="*/ 445382 h 1069270"/>
                    <a:gd name="connsiteX84" fmla="*/ 184020 w 264982"/>
                    <a:gd name="connsiteY84" fmla="*/ 443001 h 1069270"/>
                    <a:gd name="connsiteX85" fmla="*/ 169732 w 264982"/>
                    <a:gd name="connsiteY85" fmla="*/ 440620 h 1069270"/>
                    <a:gd name="connsiteX86" fmla="*/ 167351 w 264982"/>
                    <a:gd name="connsiteY86" fmla="*/ 433476 h 1069270"/>
                    <a:gd name="connsiteX87" fmla="*/ 176876 w 264982"/>
                    <a:gd name="connsiteY87" fmla="*/ 423951 h 1069270"/>
                    <a:gd name="connsiteX88" fmla="*/ 186401 w 264982"/>
                    <a:gd name="connsiteY88" fmla="*/ 421570 h 1069270"/>
                    <a:gd name="connsiteX89" fmla="*/ 188782 w 264982"/>
                    <a:gd name="connsiteY89" fmla="*/ 414426 h 1069270"/>
                    <a:gd name="connsiteX90" fmla="*/ 181638 w 264982"/>
                    <a:gd name="connsiteY90" fmla="*/ 392995 h 1069270"/>
                    <a:gd name="connsiteX91" fmla="*/ 174495 w 264982"/>
                    <a:gd name="connsiteY91" fmla="*/ 388232 h 1069270"/>
                    <a:gd name="connsiteX92" fmla="*/ 172113 w 264982"/>
                    <a:gd name="connsiteY92" fmla="*/ 381089 h 1069270"/>
                    <a:gd name="connsiteX93" fmla="*/ 164970 w 264982"/>
                    <a:gd name="connsiteY93" fmla="*/ 376326 h 1069270"/>
                    <a:gd name="connsiteX94" fmla="*/ 143538 w 264982"/>
                    <a:gd name="connsiteY94" fmla="*/ 385851 h 1069270"/>
                    <a:gd name="connsiteX95" fmla="*/ 136395 w 264982"/>
                    <a:gd name="connsiteY95" fmla="*/ 388232 h 1069270"/>
                    <a:gd name="connsiteX96" fmla="*/ 138776 w 264982"/>
                    <a:gd name="connsiteY96" fmla="*/ 381089 h 1069270"/>
                    <a:gd name="connsiteX97" fmla="*/ 153063 w 264982"/>
                    <a:gd name="connsiteY97" fmla="*/ 373945 h 1069270"/>
                    <a:gd name="connsiteX98" fmla="*/ 145920 w 264982"/>
                    <a:gd name="connsiteY98" fmla="*/ 369182 h 1069270"/>
                    <a:gd name="connsiteX99" fmla="*/ 119726 w 264982"/>
                    <a:gd name="connsiteY99" fmla="*/ 362039 h 1069270"/>
                    <a:gd name="connsiteX100" fmla="*/ 112582 w 264982"/>
                    <a:gd name="connsiteY100" fmla="*/ 357276 h 1069270"/>
                    <a:gd name="connsiteX101" fmla="*/ 112582 w 264982"/>
                    <a:gd name="connsiteY101" fmla="*/ 338226 h 1069270"/>
                    <a:gd name="connsiteX102" fmla="*/ 117345 w 264982"/>
                    <a:gd name="connsiteY102" fmla="*/ 323939 h 1069270"/>
                    <a:gd name="connsiteX103" fmla="*/ 114963 w 264982"/>
                    <a:gd name="connsiteY103" fmla="*/ 316795 h 1069270"/>
                    <a:gd name="connsiteX104" fmla="*/ 110201 w 264982"/>
                    <a:gd name="connsiteY104" fmla="*/ 309651 h 1069270"/>
                    <a:gd name="connsiteX105" fmla="*/ 117345 w 264982"/>
                    <a:gd name="connsiteY105" fmla="*/ 292982 h 1069270"/>
                    <a:gd name="connsiteX106" fmla="*/ 124488 w 264982"/>
                    <a:gd name="connsiteY106" fmla="*/ 290601 h 1069270"/>
                    <a:gd name="connsiteX107" fmla="*/ 114963 w 264982"/>
                    <a:gd name="connsiteY107" fmla="*/ 269170 h 1069270"/>
                    <a:gd name="connsiteX108" fmla="*/ 100676 w 264982"/>
                    <a:gd name="connsiteY108" fmla="*/ 271551 h 1069270"/>
                    <a:gd name="connsiteX109" fmla="*/ 91151 w 264982"/>
                    <a:gd name="connsiteY109" fmla="*/ 281076 h 1069270"/>
                    <a:gd name="connsiteX110" fmla="*/ 81626 w 264982"/>
                    <a:gd name="connsiteY110" fmla="*/ 266789 h 1069270"/>
                    <a:gd name="connsiteX111" fmla="*/ 81626 w 264982"/>
                    <a:gd name="connsiteY111" fmla="*/ 245357 h 1069270"/>
                    <a:gd name="connsiteX112" fmla="*/ 79245 w 264982"/>
                    <a:gd name="connsiteY112" fmla="*/ 238214 h 1069270"/>
                    <a:gd name="connsiteX113" fmla="*/ 62576 w 264982"/>
                    <a:gd name="connsiteY113" fmla="*/ 233451 h 1069270"/>
                    <a:gd name="connsiteX114" fmla="*/ 55432 w 264982"/>
                    <a:gd name="connsiteY114" fmla="*/ 226307 h 1069270"/>
                    <a:gd name="connsiteX115" fmla="*/ 69720 w 264982"/>
                    <a:gd name="connsiteY115" fmla="*/ 223926 h 1069270"/>
                    <a:gd name="connsiteX116" fmla="*/ 84007 w 264982"/>
                    <a:gd name="connsiteY116" fmla="*/ 219164 h 1069270"/>
                    <a:gd name="connsiteX117" fmla="*/ 81626 w 264982"/>
                    <a:gd name="connsiteY117" fmla="*/ 209639 h 1069270"/>
                    <a:gd name="connsiteX118" fmla="*/ 86388 w 264982"/>
                    <a:gd name="connsiteY118" fmla="*/ 195351 h 1069270"/>
                    <a:gd name="connsiteX119" fmla="*/ 79245 w 264982"/>
                    <a:gd name="connsiteY119" fmla="*/ 183445 h 1069270"/>
                    <a:gd name="connsiteX120" fmla="*/ 76863 w 264982"/>
                    <a:gd name="connsiteY120" fmla="*/ 190589 h 1069270"/>
                    <a:gd name="connsiteX121" fmla="*/ 69720 w 264982"/>
                    <a:gd name="connsiteY121" fmla="*/ 192970 h 1069270"/>
                    <a:gd name="connsiteX122" fmla="*/ 62576 w 264982"/>
                    <a:gd name="connsiteY122" fmla="*/ 190589 h 1069270"/>
                    <a:gd name="connsiteX123" fmla="*/ 67338 w 264982"/>
                    <a:gd name="connsiteY123" fmla="*/ 169157 h 1069270"/>
                    <a:gd name="connsiteX124" fmla="*/ 57813 w 264982"/>
                    <a:gd name="connsiteY124" fmla="*/ 173920 h 1069270"/>
                    <a:gd name="connsiteX125" fmla="*/ 50670 w 264982"/>
                    <a:gd name="connsiteY125" fmla="*/ 176301 h 1069270"/>
                    <a:gd name="connsiteX126" fmla="*/ 41145 w 264982"/>
                    <a:gd name="connsiteY126" fmla="*/ 173920 h 1069270"/>
                    <a:gd name="connsiteX127" fmla="*/ 50670 w 264982"/>
                    <a:gd name="connsiteY127" fmla="*/ 159632 h 1069270"/>
                    <a:gd name="connsiteX128" fmla="*/ 53051 w 264982"/>
                    <a:gd name="connsiteY128" fmla="*/ 152489 h 1069270"/>
                    <a:gd name="connsiteX129" fmla="*/ 57813 w 264982"/>
                    <a:gd name="connsiteY129" fmla="*/ 145345 h 1069270"/>
                    <a:gd name="connsiteX130" fmla="*/ 53051 w 264982"/>
                    <a:gd name="connsiteY130" fmla="*/ 131057 h 1069270"/>
                    <a:gd name="connsiteX131" fmla="*/ 38763 w 264982"/>
                    <a:gd name="connsiteY131" fmla="*/ 133439 h 1069270"/>
                    <a:gd name="connsiteX132" fmla="*/ 24476 w 264982"/>
                    <a:gd name="connsiteY132" fmla="*/ 138201 h 1069270"/>
                    <a:gd name="connsiteX133" fmla="*/ 19713 w 264982"/>
                    <a:gd name="connsiteY133" fmla="*/ 131057 h 1069270"/>
                    <a:gd name="connsiteX134" fmla="*/ 29238 w 264982"/>
                    <a:gd name="connsiteY134" fmla="*/ 114389 h 1069270"/>
                    <a:gd name="connsiteX135" fmla="*/ 22095 w 264982"/>
                    <a:gd name="connsiteY135" fmla="*/ 109626 h 1069270"/>
                    <a:gd name="connsiteX136" fmla="*/ 14951 w 264982"/>
                    <a:gd name="connsiteY136" fmla="*/ 107245 h 1069270"/>
                    <a:gd name="connsiteX137" fmla="*/ 10188 w 264982"/>
                    <a:gd name="connsiteY137" fmla="*/ 100101 h 1069270"/>
                    <a:gd name="connsiteX138" fmla="*/ 12570 w 264982"/>
                    <a:gd name="connsiteY138" fmla="*/ 92957 h 1069270"/>
                    <a:gd name="connsiteX139" fmla="*/ 22095 w 264982"/>
                    <a:gd name="connsiteY139" fmla="*/ 90576 h 1069270"/>
                    <a:gd name="connsiteX140" fmla="*/ 12570 w 264982"/>
                    <a:gd name="connsiteY140" fmla="*/ 76289 h 1069270"/>
                    <a:gd name="connsiteX141" fmla="*/ 17332 w 264982"/>
                    <a:gd name="connsiteY141" fmla="*/ 66764 h 1069270"/>
                    <a:gd name="connsiteX142" fmla="*/ 24476 w 264982"/>
                    <a:gd name="connsiteY142" fmla="*/ 64382 h 1069270"/>
                    <a:gd name="connsiteX143" fmla="*/ 14951 w 264982"/>
                    <a:gd name="connsiteY143" fmla="*/ 52476 h 1069270"/>
                    <a:gd name="connsiteX144" fmla="*/ 10188 w 264982"/>
                    <a:gd name="connsiteY144" fmla="*/ 31045 h 1069270"/>
                    <a:gd name="connsiteX145" fmla="*/ 5426 w 264982"/>
                    <a:gd name="connsiteY145" fmla="*/ 23901 h 1069270"/>
                    <a:gd name="connsiteX146" fmla="*/ 3045 w 264982"/>
                    <a:gd name="connsiteY146" fmla="*/ 7232 h 1069270"/>
                    <a:gd name="connsiteX147" fmla="*/ 663 w 264982"/>
                    <a:gd name="connsiteY147" fmla="*/ 89 h 1069270"/>
                    <a:gd name="connsiteX148" fmla="*/ 10188 w 264982"/>
                    <a:gd name="connsiteY148" fmla="*/ 7232 h 1069270"/>
                    <a:gd name="connsiteX0-1" fmla="*/ 264982 w 264982"/>
                    <a:gd name="connsiteY0-2" fmla="*/ 1069181 h 1069181"/>
                    <a:gd name="connsiteX1-3" fmla="*/ 234026 w 264982"/>
                    <a:gd name="connsiteY1-4" fmla="*/ 1066800 h 1069181"/>
                    <a:gd name="connsiteX2-5" fmla="*/ 231645 w 264982"/>
                    <a:gd name="connsiteY2-6" fmla="*/ 1059656 h 1069181"/>
                    <a:gd name="connsiteX3-7" fmla="*/ 236407 w 264982"/>
                    <a:gd name="connsiteY3-8" fmla="*/ 1052512 h 1069181"/>
                    <a:gd name="connsiteX4-9" fmla="*/ 234026 w 264982"/>
                    <a:gd name="connsiteY4-10" fmla="*/ 1045369 h 1069181"/>
                    <a:gd name="connsiteX5-11" fmla="*/ 226882 w 264982"/>
                    <a:gd name="connsiteY5-12" fmla="*/ 1040606 h 1069181"/>
                    <a:gd name="connsiteX6-13" fmla="*/ 234026 w 264982"/>
                    <a:gd name="connsiteY6-14" fmla="*/ 1035844 h 1069181"/>
                    <a:gd name="connsiteX7-15" fmla="*/ 248313 w 264982"/>
                    <a:gd name="connsiteY7-16" fmla="*/ 1033462 h 1069181"/>
                    <a:gd name="connsiteX8-17" fmla="*/ 253076 w 264982"/>
                    <a:gd name="connsiteY8-18" fmla="*/ 997744 h 1069181"/>
                    <a:gd name="connsiteX9-19" fmla="*/ 243551 w 264982"/>
                    <a:gd name="connsiteY9-20" fmla="*/ 995362 h 1069181"/>
                    <a:gd name="connsiteX10-21" fmla="*/ 236407 w 264982"/>
                    <a:gd name="connsiteY10-22" fmla="*/ 992981 h 1069181"/>
                    <a:gd name="connsiteX11-23" fmla="*/ 231645 w 264982"/>
                    <a:gd name="connsiteY11-24" fmla="*/ 985837 h 1069181"/>
                    <a:gd name="connsiteX12-25" fmla="*/ 229263 w 264982"/>
                    <a:gd name="connsiteY12-26" fmla="*/ 973931 h 1069181"/>
                    <a:gd name="connsiteX13-27" fmla="*/ 214976 w 264982"/>
                    <a:gd name="connsiteY13-28" fmla="*/ 969169 h 1069181"/>
                    <a:gd name="connsiteX14-29" fmla="*/ 212595 w 264982"/>
                    <a:gd name="connsiteY14-30" fmla="*/ 962025 h 1069181"/>
                    <a:gd name="connsiteX15-31" fmla="*/ 210213 w 264982"/>
                    <a:gd name="connsiteY15-32" fmla="*/ 931069 h 1069181"/>
                    <a:gd name="connsiteX16-33" fmla="*/ 200688 w 264982"/>
                    <a:gd name="connsiteY16-34" fmla="*/ 916781 h 1069181"/>
                    <a:gd name="connsiteX17-35" fmla="*/ 198307 w 264982"/>
                    <a:gd name="connsiteY17-36" fmla="*/ 900112 h 1069181"/>
                    <a:gd name="connsiteX18-37" fmla="*/ 184020 w 264982"/>
                    <a:gd name="connsiteY18-38" fmla="*/ 892969 h 1069181"/>
                    <a:gd name="connsiteX19-39" fmla="*/ 179257 w 264982"/>
                    <a:gd name="connsiteY19-40" fmla="*/ 885825 h 1069181"/>
                    <a:gd name="connsiteX20-41" fmla="*/ 193545 w 264982"/>
                    <a:gd name="connsiteY20-42" fmla="*/ 878681 h 1069181"/>
                    <a:gd name="connsiteX21-43" fmla="*/ 191163 w 264982"/>
                    <a:gd name="connsiteY21-44" fmla="*/ 866775 h 1069181"/>
                    <a:gd name="connsiteX22-45" fmla="*/ 184020 w 264982"/>
                    <a:gd name="connsiteY22-46" fmla="*/ 864394 h 1069181"/>
                    <a:gd name="connsiteX23-47" fmla="*/ 179257 w 264982"/>
                    <a:gd name="connsiteY23-48" fmla="*/ 857250 h 1069181"/>
                    <a:gd name="connsiteX24-49" fmla="*/ 186401 w 264982"/>
                    <a:gd name="connsiteY24-50" fmla="*/ 850106 h 1069181"/>
                    <a:gd name="connsiteX25-51" fmla="*/ 188782 w 264982"/>
                    <a:gd name="connsiteY25-52" fmla="*/ 842962 h 1069181"/>
                    <a:gd name="connsiteX26-53" fmla="*/ 174495 w 264982"/>
                    <a:gd name="connsiteY26-54" fmla="*/ 838200 h 1069181"/>
                    <a:gd name="connsiteX27-55" fmla="*/ 164970 w 264982"/>
                    <a:gd name="connsiteY27-56" fmla="*/ 842962 h 1069181"/>
                    <a:gd name="connsiteX28-57" fmla="*/ 157826 w 264982"/>
                    <a:gd name="connsiteY28-58" fmla="*/ 845344 h 1069181"/>
                    <a:gd name="connsiteX29-59" fmla="*/ 153063 w 264982"/>
                    <a:gd name="connsiteY29-60" fmla="*/ 852487 h 1069181"/>
                    <a:gd name="connsiteX30-61" fmla="*/ 138776 w 264982"/>
                    <a:gd name="connsiteY30-62" fmla="*/ 850106 h 1069181"/>
                    <a:gd name="connsiteX31-63" fmla="*/ 145920 w 264982"/>
                    <a:gd name="connsiteY31-64" fmla="*/ 845344 h 1069181"/>
                    <a:gd name="connsiteX32-65" fmla="*/ 153063 w 264982"/>
                    <a:gd name="connsiteY32-66" fmla="*/ 842962 h 1069181"/>
                    <a:gd name="connsiteX33-67" fmla="*/ 157826 w 264982"/>
                    <a:gd name="connsiteY33-68" fmla="*/ 835819 h 1069181"/>
                    <a:gd name="connsiteX34-69" fmla="*/ 143538 w 264982"/>
                    <a:gd name="connsiteY34-70" fmla="*/ 823912 h 1069181"/>
                    <a:gd name="connsiteX35-71" fmla="*/ 153063 w 264982"/>
                    <a:gd name="connsiteY35-72" fmla="*/ 807244 h 1069181"/>
                    <a:gd name="connsiteX36-73" fmla="*/ 157826 w 264982"/>
                    <a:gd name="connsiteY36-74" fmla="*/ 800100 h 1069181"/>
                    <a:gd name="connsiteX37-75" fmla="*/ 174495 w 264982"/>
                    <a:gd name="connsiteY37-76" fmla="*/ 792956 h 1069181"/>
                    <a:gd name="connsiteX38-77" fmla="*/ 181638 w 264982"/>
                    <a:gd name="connsiteY38-78" fmla="*/ 773906 h 1069181"/>
                    <a:gd name="connsiteX39-79" fmla="*/ 179257 w 264982"/>
                    <a:gd name="connsiteY39-80" fmla="*/ 766762 h 1069181"/>
                    <a:gd name="connsiteX40-81" fmla="*/ 172113 w 264982"/>
                    <a:gd name="connsiteY40-82" fmla="*/ 764381 h 1069181"/>
                    <a:gd name="connsiteX41-83" fmla="*/ 160207 w 264982"/>
                    <a:gd name="connsiteY41-84" fmla="*/ 752475 h 1069181"/>
                    <a:gd name="connsiteX42-85" fmla="*/ 164970 w 264982"/>
                    <a:gd name="connsiteY42-86" fmla="*/ 738187 h 1069181"/>
                    <a:gd name="connsiteX43-87" fmla="*/ 162588 w 264982"/>
                    <a:gd name="connsiteY43-88" fmla="*/ 728662 h 1069181"/>
                    <a:gd name="connsiteX44-89" fmla="*/ 155445 w 264982"/>
                    <a:gd name="connsiteY44-90" fmla="*/ 726281 h 1069181"/>
                    <a:gd name="connsiteX45-91" fmla="*/ 131632 w 264982"/>
                    <a:gd name="connsiteY45-92" fmla="*/ 723900 h 1069181"/>
                    <a:gd name="connsiteX46-93" fmla="*/ 124488 w 264982"/>
                    <a:gd name="connsiteY46-94" fmla="*/ 719137 h 1069181"/>
                    <a:gd name="connsiteX47-95" fmla="*/ 117345 w 264982"/>
                    <a:gd name="connsiteY47-96" fmla="*/ 716756 h 1069181"/>
                    <a:gd name="connsiteX48-97" fmla="*/ 112582 w 264982"/>
                    <a:gd name="connsiteY48-98" fmla="*/ 709612 h 1069181"/>
                    <a:gd name="connsiteX49-99" fmla="*/ 131632 w 264982"/>
                    <a:gd name="connsiteY49-100" fmla="*/ 707231 h 1069181"/>
                    <a:gd name="connsiteX50-101" fmla="*/ 138776 w 264982"/>
                    <a:gd name="connsiteY50-102" fmla="*/ 704850 h 1069181"/>
                    <a:gd name="connsiteX51-103" fmla="*/ 141157 w 264982"/>
                    <a:gd name="connsiteY51-104" fmla="*/ 697706 h 1069181"/>
                    <a:gd name="connsiteX52-105" fmla="*/ 136395 w 264982"/>
                    <a:gd name="connsiteY52-106" fmla="*/ 690562 h 1069181"/>
                    <a:gd name="connsiteX53-107" fmla="*/ 119726 w 264982"/>
                    <a:gd name="connsiteY53-108" fmla="*/ 688181 h 1069181"/>
                    <a:gd name="connsiteX54-109" fmla="*/ 114963 w 264982"/>
                    <a:gd name="connsiteY54-110" fmla="*/ 673893 h 1069181"/>
                    <a:gd name="connsiteX55-111" fmla="*/ 110201 w 264982"/>
                    <a:gd name="connsiteY55-112" fmla="*/ 666750 h 1069181"/>
                    <a:gd name="connsiteX56-113" fmla="*/ 117345 w 264982"/>
                    <a:gd name="connsiteY56-114" fmla="*/ 664368 h 1069181"/>
                    <a:gd name="connsiteX57-115" fmla="*/ 124488 w 264982"/>
                    <a:gd name="connsiteY57-116" fmla="*/ 650081 h 1069181"/>
                    <a:gd name="connsiteX58-117" fmla="*/ 119726 w 264982"/>
                    <a:gd name="connsiteY58-118" fmla="*/ 642937 h 1069181"/>
                    <a:gd name="connsiteX59-119" fmla="*/ 107820 w 264982"/>
                    <a:gd name="connsiteY59-120" fmla="*/ 640556 h 1069181"/>
                    <a:gd name="connsiteX60-121" fmla="*/ 112582 w 264982"/>
                    <a:gd name="connsiteY60-122" fmla="*/ 623887 h 1069181"/>
                    <a:gd name="connsiteX61-123" fmla="*/ 119726 w 264982"/>
                    <a:gd name="connsiteY61-124" fmla="*/ 621506 h 1069181"/>
                    <a:gd name="connsiteX62-125" fmla="*/ 129251 w 264982"/>
                    <a:gd name="connsiteY62-126" fmla="*/ 623887 h 1069181"/>
                    <a:gd name="connsiteX63-127" fmla="*/ 131632 w 264982"/>
                    <a:gd name="connsiteY63-128" fmla="*/ 604837 h 1069181"/>
                    <a:gd name="connsiteX64-129" fmla="*/ 124488 w 264982"/>
                    <a:gd name="connsiteY64-130" fmla="*/ 600075 h 1069181"/>
                    <a:gd name="connsiteX65-131" fmla="*/ 122107 w 264982"/>
                    <a:gd name="connsiteY65-132" fmla="*/ 585787 h 1069181"/>
                    <a:gd name="connsiteX66-133" fmla="*/ 119726 w 264982"/>
                    <a:gd name="connsiteY66-134" fmla="*/ 576262 h 1069181"/>
                    <a:gd name="connsiteX67-135" fmla="*/ 141157 w 264982"/>
                    <a:gd name="connsiteY67-136" fmla="*/ 564356 h 1069181"/>
                    <a:gd name="connsiteX68-137" fmla="*/ 150682 w 264982"/>
                    <a:gd name="connsiteY68-138" fmla="*/ 538162 h 1069181"/>
                    <a:gd name="connsiteX69-139" fmla="*/ 162588 w 264982"/>
                    <a:gd name="connsiteY69-140" fmla="*/ 526256 h 1069181"/>
                    <a:gd name="connsiteX70-141" fmla="*/ 172113 w 264982"/>
                    <a:gd name="connsiteY70-142" fmla="*/ 528637 h 1069181"/>
                    <a:gd name="connsiteX71-143" fmla="*/ 181638 w 264982"/>
                    <a:gd name="connsiteY71-144" fmla="*/ 519112 h 1069181"/>
                    <a:gd name="connsiteX72-145" fmla="*/ 184020 w 264982"/>
                    <a:gd name="connsiteY72-146" fmla="*/ 509587 h 1069181"/>
                    <a:gd name="connsiteX73-147" fmla="*/ 198307 w 264982"/>
                    <a:gd name="connsiteY73-148" fmla="*/ 504825 h 1069181"/>
                    <a:gd name="connsiteX74-149" fmla="*/ 205451 w 264982"/>
                    <a:gd name="connsiteY74-150" fmla="*/ 507206 h 1069181"/>
                    <a:gd name="connsiteX75-151" fmla="*/ 212595 w 264982"/>
                    <a:gd name="connsiteY75-152" fmla="*/ 511968 h 1069181"/>
                    <a:gd name="connsiteX76-153" fmla="*/ 219738 w 264982"/>
                    <a:gd name="connsiteY76-154" fmla="*/ 509587 h 1069181"/>
                    <a:gd name="connsiteX77-155" fmla="*/ 219738 w 264982"/>
                    <a:gd name="connsiteY77-156" fmla="*/ 485775 h 1069181"/>
                    <a:gd name="connsiteX78-157" fmla="*/ 212595 w 264982"/>
                    <a:gd name="connsiteY78-158" fmla="*/ 483393 h 1069181"/>
                    <a:gd name="connsiteX79-159" fmla="*/ 214976 w 264982"/>
                    <a:gd name="connsiteY79-160" fmla="*/ 471487 h 1069181"/>
                    <a:gd name="connsiteX80-161" fmla="*/ 210213 w 264982"/>
                    <a:gd name="connsiteY80-162" fmla="*/ 464343 h 1069181"/>
                    <a:gd name="connsiteX81-163" fmla="*/ 195926 w 264982"/>
                    <a:gd name="connsiteY81-164" fmla="*/ 457200 h 1069181"/>
                    <a:gd name="connsiteX82-165" fmla="*/ 188782 w 264982"/>
                    <a:gd name="connsiteY82-166" fmla="*/ 452437 h 1069181"/>
                    <a:gd name="connsiteX83-167" fmla="*/ 191163 w 264982"/>
                    <a:gd name="connsiteY83-168" fmla="*/ 445293 h 1069181"/>
                    <a:gd name="connsiteX84-169" fmla="*/ 184020 w 264982"/>
                    <a:gd name="connsiteY84-170" fmla="*/ 442912 h 1069181"/>
                    <a:gd name="connsiteX85-171" fmla="*/ 169732 w 264982"/>
                    <a:gd name="connsiteY85-172" fmla="*/ 440531 h 1069181"/>
                    <a:gd name="connsiteX86-173" fmla="*/ 167351 w 264982"/>
                    <a:gd name="connsiteY86-174" fmla="*/ 433387 h 1069181"/>
                    <a:gd name="connsiteX87-175" fmla="*/ 176876 w 264982"/>
                    <a:gd name="connsiteY87-176" fmla="*/ 423862 h 1069181"/>
                    <a:gd name="connsiteX88-177" fmla="*/ 186401 w 264982"/>
                    <a:gd name="connsiteY88-178" fmla="*/ 421481 h 1069181"/>
                    <a:gd name="connsiteX89-179" fmla="*/ 188782 w 264982"/>
                    <a:gd name="connsiteY89-180" fmla="*/ 414337 h 1069181"/>
                    <a:gd name="connsiteX90-181" fmla="*/ 181638 w 264982"/>
                    <a:gd name="connsiteY90-182" fmla="*/ 392906 h 1069181"/>
                    <a:gd name="connsiteX91-183" fmla="*/ 174495 w 264982"/>
                    <a:gd name="connsiteY91-184" fmla="*/ 388143 h 1069181"/>
                    <a:gd name="connsiteX92-185" fmla="*/ 172113 w 264982"/>
                    <a:gd name="connsiteY92-186" fmla="*/ 381000 h 1069181"/>
                    <a:gd name="connsiteX93-187" fmla="*/ 164970 w 264982"/>
                    <a:gd name="connsiteY93-188" fmla="*/ 376237 h 1069181"/>
                    <a:gd name="connsiteX94-189" fmla="*/ 143538 w 264982"/>
                    <a:gd name="connsiteY94-190" fmla="*/ 385762 h 1069181"/>
                    <a:gd name="connsiteX95-191" fmla="*/ 136395 w 264982"/>
                    <a:gd name="connsiteY95-192" fmla="*/ 388143 h 1069181"/>
                    <a:gd name="connsiteX96-193" fmla="*/ 138776 w 264982"/>
                    <a:gd name="connsiteY96-194" fmla="*/ 381000 h 1069181"/>
                    <a:gd name="connsiteX97-195" fmla="*/ 153063 w 264982"/>
                    <a:gd name="connsiteY97-196" fmla="*/ 373856 h 1069181"/>
                    <a:gd name="connsiteX98-197" fmla="*/ 145920 w 264982"/>
                    <a:gd name="connsiteY98-198" fmla="*/ 369093 h 1069181"/>
                    <a:gd name="connsiteX99-199" fmla="*/ 119726 w 264982"/>
                    <a:gd name="connsiteY99-200" fmla="*/ 361950 h 1069181"/>
                    <a:gd name="connsiteX100-201" fmla="*/ 112582 w 264982"/>
                    <a:gd name="connsiteY100-202" fmla="*/ 357187 h 1069181"/>
                    <a:gd name="connsiteX101-203" fmla="*/ 112582 w 264982"/>
                    <a:gd name="connsiteY101-204" fmla="*/ 338137 h 1069181"/>
                    <a:gd name="connsiteX102-205" fmla="*/ 117345 w 264982"/>
                    <a:gd name="connsiteY102-206" fmla="*/ 323850 h 1069181"/>
                    <a:gd name="connsiteX103-207" fmla="*/ 114963 w 264982"/>
                    <a:gd name="connsiteY103-208" fmla="*/ 316706 h 1069181"/>
                    <a:gd name="connsiteX104-209" fmla="*/ 110201 w 264982"/>
                    <a:gd name="connsiteY104-210" fmla="*/ 309562 h 1069181"/>
                    <a:gd name="connsiteX105-211" fmla="*/ 117345 w 264982"/>
                    <a:gd name="connsiteY105-212" fmla="*/ 292893 h 1069181"/>
                    <a:gd name="connsiteX106-213" fmla="*/ 124488 w 264982"/>
                    <a:gd name="connsiteY106-214" fmla="*/ 290512 h 1069181"/>
                    <a:gd name="connsiteX107-215" fmla="*/ 114963 w 264982"/>
                    <a:gd name="connsiteY107-216" fmla="*/ 269081 h 1069181"/>
                    <a:gd name="connsiteX108-217" fmla="*/ 100676 w 264982"/>
                    <a:gd name="connsiteY108-218" fmla="*/ 271462 h 1069181"/>
                    <a:gd name="connsiteX109-219" fmla="*/ 91151 w 264982"/>
                    <a:gd name="connsiteY109-220" fmla="*/ 280987 h 1069181"/>
                    <a:gd name="connsiteX110-221" fmla="*/ 81626 w 264982"/>
                    <a:gd name="connsiteY110-222" fmla="*/ 266700 h 1069181"/>
                    <a:gd name="connsiteX111-223" fmla="*/ 81626 w 264982"/>
                    <a:gd name="connsiteY111-224" fmla="*/ 245268 h 1069181"/>
                    <a:gd name="connsiteX112-225" fmla="*/ 79245 w 264982"/>
                    <a:gd name="connsiteY112-226" fmla="*/ 238125 h 1069181"/>
                    <a:gd name="connsiteX113-227" fmla="*/ 62576 w 264982"/>
                    <a:gd name="connsiteY113-228" fmla="*/ 233362 h 1069181"/>
                    <a:gd name="connsiteX114-229" fmla="*/ 55432 w 264982"/>
                    <a:gd name="connsiteY114-230" fmla="*/ 226218 h 1069181"/>
                    <a:gd name="connsiteX115-231" fmla="*/ 69720 w 264982"/>
                    <a:gd name="connsiteY115-232" fmla="*/ 223837 h 1069181"/>
                    <a:gd name="connsiteX116-233" fmla="*/ 84007 w 264982"/>
                    <a:gd name="connsiteY116-234" fmla="*/ 219075 h 1069181"/>
                    <a:gd name="connsiteX117-235" fmla="*/ 81626 w 264982"/>
                    <a:gd name="connsiteY117-236" fmla="*/ 209550 h 1069181"/>
                    <a:gd name="connsiteX118-237" fmla="*/ 86388 w 264982"/>
                    <a:gd name="connsiteY118-238" fmla="*/ 195262 h 1069181"/>
                    <a:gd name="connsiteX119-239" fmla="*/ 79245 w 264982"/>
                    <a:gd name="connsiteY119-240" fmla="*/ 183356 h 1069181"/>
                    <a:gd name="connsiteX120-241" fmla="*/ 76863 w 264982"/>
                    <a:gd name="connsiteY120-242" fmla="*/ 190500 h 1069181"/>
                    <a:gd name="connsiteX121-243" fmla="*/ 69720 w 264982"/>
                    <a:gd name="connsiteY121-244" fmla="*/ 192881 h 1069181"/>
                    <a:gd name="connsiteX122-245" fmla="*/ 62576 w 264982"/>
                    <a:gd name="connsiteY122-246" fmla="*/ 190500 h 1069181"/>
                    <a:gd name="connsiteX123-247" fmla="*/ 67338 w 264982"/>
                    <a:gd name="connsiteY123-248" fmla="*/ 169068 h 1069181"/>
                    <a:gd name="connsiteX124-249" fmla="*/ 57813 w 264982"/>
                    <a:gd name="connsiteY124-250" fmla="*/ 173831 h 1069181"/>
                    <a:gd name="connsiteX125-251" fmla="*/ 50670 w 264982"/>
                    <a:gd name="connsiteY125-252" fmla="*/ 176212 h 1069181"/>
                    <a:gd name="connsiteX126-253" fmla="*/ 41145 w 264982"/>
                    <a:gd name="connsiteY126-254" fmla="*/ 173831 h 1069181"/>
                    <a:gd name="connsiteX127-255" fmla="*/ 50670 w 264982"/>
                    <a:gd name="connsiteY127-256" fmla="*/ 159543 h 1069181"/>
                    <a:gd name="connsiteX128-257" fmla="*/ 53051 w 264982"/>
                    <a:gd name="connsiteY128-258" fmla="*/ 152400 h 1069181"/>
                    <a:gd name="connsiteX129-259" fmla="*/ 57813 w 264982"/>
                    <a:gd name="connsiteY129-260" fmla="*/ 145256 h 1069181"/>
                    <a:gd name="connsiteX130-261" fmla="*/ 53051 w 264982"/>
                    <a:gd name="connsiteY130-262" fmla="*/ 130968 h 1069181"/>
                    <a:gd name="connsiteX131-263" fmla="*/ 38763 w 264982"/>
                    <a:gd name="connsiteY131-264" fmla="*/ 133350 h 1069181"/>
                    <a:gd name="connsiteX132-265" fmla="*/ 24476 w 264982"/>
                    <a:gd name="connsiteY132-266" fmla="*/ 138112 h 1069181"/>
                    <a:gd name="connsiteX133-267" fmla="*/ 19713 w 264982"/>
                    <a:gd name="connsiteY133-268" fmla="*/ 130968 h 1069181"/>
                    <a:gd name="connsiteX134-269" fmla="*/ 29238 w 264982"/>
                    <a:gd name="connsiteY134-270" fmla="*/ 114300 h 1069181"/>
                    <a:gd name="connsiteX135-271" fmla="*/ 22095 w 264982"/>
                    <a:gd name="connsiteY135-272" fmla="*/ 109537 h 1069181"/>
                    <a:gd name="connsiteX136-273" fmla="*/ 14951 w 264982"/>
                    <a:gd name="connsiteY136-274" fmla="*/ 107156 h 1069181"/>
                    <a:gd name="connsiteX137-275" fmla="*/ 10188 w 264982"/>
                    <a:gd name="connsiteY137-276" fmla="*/ 100012 h 1069181"/>
                    <a:gd name="connsiteX138-277" fmla="*/ 12570 w 264982"/>
                    <a:gd name="connsiteY138-278" fmla="*/ 92868 h 1069181"/>
                    <a:gd name="connsiteX139-279" fmla="*/ 22095 w 264982"/>
                    <a:gd name="connsiteY139-280" fmla="*/ 90487 h 1069181"/>
                    <a:gd name="connsiteX140-281" fmla="*/ 12570 w 264982"/>
                    <a:gd name="connsiteY140-282" fmla="*/ 76200 h 1069181"/>
                    <a:gd name="connsiteX141-283" fmla="*/ 17332 w 264982"/>
                    <a:gd name="connsiteY141-284" fmla="*/ 66675 h 1069181"/>
                    <a:gd name="connsiteX142-285" fmla="*/ 24476 w 264982"/>
                    <a:gd name="connsiteY142-286" fmla="*/ 64293 h 1069181"/>
                    <a:gd name="connsiteX143-287" fmla="*/ 14951 w 264982"/>
                    <a:gd name="connsiteY143-288" fmla="*/ 52387 h 1069181"/>
                    <a:gd name="connsiteX144-289" fmla="*/ 10188 w 264982"/>
                    <a:gd name="connsiteY144-290" fmla="*/ 30956 h 1069181"/>
                    <a:gd name="connsiteX145-291" fmla="*/ 5426 w 264982"/>
                    <a:gd name="connsiteY145-292" fmla="*/ 23812 h 1069181"/>
                    <a:gd name="connsiteX146-293" fmla="*/ 3045 w 264982"/>
                    <a:gd name="connsiteY146-294" fmla="*/ 7143 h 1069181"/>
                    <a:gd name="connsiteX147-295" fmla="*/ 663 w 264982"/>
                    <a:gd name="connsiteY147-296" fmla="*/ 0 h 1069181"/>
                    <a:gd name="connsiteX0-297" fmla="*/ 261937 w 261937"/>
                    <a:gd name="connsiteY0-298" fmla="*/ 1062038 h 1062038"/>
                    <a:gd name="connsiteX1-299" fmla="*/ 230981 w 261937"/>
                    <a:gd name="connsiteY1-300" fmla="*/ 1059657 h 1062038"/>
                    <a:gd name="connsiteX2-301" fmla="*/ 228600 w 261937"/>
                    <a:gd name="connsiteY2-302" fmla="*/ 1052513 h 1062038"/>
                    <a:gd name="connsiteX3-303" fmla="*/ 233362 w 261937"/>
                    <a:gd name="connsiteY3-304" fmla="*/ 1045369 h 1062038"/>
                    <a:gd name="connsiteX4-305" fmla="*/ 230981 w 261937"/>
                    <a:gd name="connsiteY4-306" fmla="*/ 1038226 h 1062038"/>
                    <a:gd name="connsiteX5-307" fmla="*/ 223837 w 261937"/>
                    <a:gd name="connsiteY5-308" fmla="*/ 1033463 h 1062038"/>
                    <a:gd name="connsiteX6-309" fmla="*/ 230981 w 261937"/>
                    <a:gd name="connsiteY6-310" fmla="*/ 1028701 h 1062038"/>
                    <a:gd name="connsiteX7-311" fmla="*/ 245268 w 261937"/>
                    <a:gd name="connsiteY7-312" fmla="*/ 1026319 h 1062038"/>
                    <a:gd name="connsiteX8-313" fmla="*/ 250031 w 261937"/>
                    <a:gd name="connsiteY8-314" fmla="*/ 990601 h 1062038"/>
                    <a:gd name="connsiteX9-315" fmla="*/ 240506 w 261937"/>
                    <a:gd name="connsiteY9-316" fmla="*/ 988219 h 1062038"/>
                    <a:gd name="connsiteX10-317" fmla="*/ 233362 w 261937"/>
                    <a:gd name="connsiteY10-318" fmla="*/ 985838 h 1062038"/>
                    <a:gd name="connsiteX11-319" fmla="*/ 228600 w 261937"/>
                    <a:gd name="connsiteY11-320" fmla="*/ 978694 h 1062038"/>
                    <a:gd name="connsiteX12-321" fmla="*/ 226218 w 261937"/>
                    <a:gd name="connsiteY12-322" fmla="*/ 966788 h 1062038"/>
                    <a:gd name="connsiteX13-323" fmla="*/ 211931 w 261937"/>
                    <a:gd name="connsiteY13-324" fmla="*/ 962026 h 1062038"/>
                    <a:gd name="connsiteX14-325" fmla="*/ 209550 w 261937"/>
                    <a:gd name="connsiteY14-326" fmla="*/ 954882 h 1062038"/>
                    <a:gd name="connsiteX15-327" fmla="*/ 207168 w 261937"/>
                    <a:gd name="connsiteY15-328" fmla="*/ 923926 h 1062038"/>
                    <a:gd name="connsiteX16-329" fmla="*/ 197643 w 261937"/>
                    <a:gd name="connsiteY16-330" fmla="*/ 909638 h 1062038"/>
                    <a:gd name="connsiteX17-331" fmla="*/ 195262 w 261937"/>
                    <a:gd name="connsiteY17-332" fmla="*/ 892969 h 1062038"/>
                    <a:gd name="connsiteX18-333" fmla="*/ 180975 w 261937"/>
                    <a:gd name="connsiteY18-334" fmla="*/ 885826 h 1062038"/>
                    <a:gd name="connsiteX19-335" fmla="*/ 176212 w 261937"/>
                    <a:gd name="connsiteY19-336" fmla="*/ 878682 h 1062038"/>
                    <a:gd name="connsiteX20-337" fmla="*/ 190500 w 261937"/>
                    <a:gd name="connsiteY20-338" fmla="*/ 871538 h 1062038"/>
                    <a:gd name="connsiteX21-339" fmla="*/ 188118 w 261937"/>
                    <a:gd name="connsiteY21-340" fmla="*/ 859632 h 1062038"/>
                    <a:gd name="connsiteX22-341" fmla="*/ 180975 w 261937"/>
                    <a:gd name="connsiteY22-342" fmla="*/ 857251 h 1062038"/>
                    <a:gd name="connsiteX23-343" fmla="*/ 176212 w 261937"/>
                    <a:gd name="connsiteY23-344" fmla="*/ 850107 h 1062038"/>
                    <a:gd name="connsiteX24-345" fmla="*/ 183356 w 261937"/>
                    <a:gd name="connsiteY24-346" fmla="*/ 842963 h 1062038"/>
                    <a:gd name="connsiteX25-347" fmla="*/ 185737 w 261937"/>
                    <a:gd name="connsiteY25-348" fmla="*/ 835819 h 1062038"/>
                    <a:gd name="connsiteX26-349" fmla="*/ 171450 w 261937"/>
                    <a:gd name="connsiteY26-350" fmla="*/ 831057 h 1062038"/>
                    <a:gd name="connsiteX27-351" fmla="*/ 161925 w 261937"/>
                    <a:gd name="connsiteY27-352" fmla="*/ 835819 h 1062038"/>
                    <a:gd name="connsiteX28-353" fmla="*/ 154781 w 261937"/>
                    <a:gd name="connsiteY28-354" fmla="*/ 838201 h 1062038"/>
                    <a:gd name="connsiteX29-355" fmla="*/ 150018 w 261937"/>
                    <a:gd name="connsiteY29-356" fmla="*/ 845344 h 1062038"/>
                    <a:gd name="connsiteX30-357" fmla="*/ 135731 w 261937"/>
                    <a:gd name="connsiteY30-358" fmla="*/ 842963 h 1062038"/>
                    <a:gd name="connsiteX31-359" fmla="*/ 142875 w 261937"/>
                    <a:gd name="connsiteY31-360" fmla="*/ 838201 h 1062038"/>
                    <a:gd name="connsiteX32-361" fmla="*/ 150018 w 261937"/>
                    <a:gd name="connsiteY32-362" fmla="*/ 835819 h 1062038"/>
                    <a:gd name="connsiteX33-363" fmla="*/ 154781 w 261937"/>
                    <a:gd name="connsiteY33-364" fmla="*/ 828676 h 1062038"/>
                    <a:gd name="connsiteX34-365" fmla="*/ 140493 w 261937"/>
                    <a:gd name="connsiteY34-366" fmla="*/ 816769 h 1062038"/>
                    <a:gd name="connsiteX35-367" fmla="*/ 150018 w 261937"/>
                    <a:gd name="connsiteY35-368" fmla="*/ 800101 h 1062038"/>
                    <a:gd name="connsiteX36-369" fmla="*/ 154781 w 261937"/>
                    <a:gd name="connsiteY36-370" fmla="*/ 792957 h 1062038"/>
                    <a:gd name="connsiteX37-371" fmla="*/ 171450 w 261937"/>
                    <a:gd name="connsiteY37-372" fmla="*/ 785813 h 1062038"/>
                    <a:gd name="connsiteX38-373" fmla="*/ 178593 w 261937"/>
                    <a:gd name="connsiteY38-374" fmla="*/ 766763 h 1062038"/>
                    <a:gd name="connsiteX39-375" fmla="*/ 176212 w 261937"/>
                    <a:gd name="connsiteY39-376" fmla="*/ 759619 h 1062038"/>
                    <a:gd name="connsiteX40-377" fmla="*/ 169068 w 261937"/>
                    <a:gd name="connsiteY40-378" fmla="*/ 757238 h 1062038"/>
                    <a:gd name="connsiteX41-379" fmla="*/ 157162 w 261937"/>
                    <a:gd name="connsiteY41-380" fmla="*/ 745332 h 1062038"/>
                    <a:gd name="connsiteX42-381" fmla="*/ 161925 w 261937"/>
                    <a:gd name="connsiteY42-382" fmla="*/ 731044 h 1062038"/>
                    <a:gd name="connsiteX43-383" fmla="*/ 159543 w 261937"/>
                    <a:gd name="connsiteY43-384" fmla="*/ 721519 h 1062038"/>
                    <a:gd name="connsiteX44-385" fmla="*/ 152400 w 261937"/>
                    <a:gd name="connsiteY44-386" fmla="*/ 719138 h 1062038"/>
                    <a:gd name="connsiteX45-387" fmla="*/ 128587 w 261937"/>
                    <a:gd name="connsiteY45-388" fmla="*/ 716757 h 1062038"/>
                    <a:gd name="connsiteX46-389" fmla="*/ 121443 w 261937"/>
                    <a:gd name="connsiteY46-390" fmla="*/ 711994 h 1062038"/>
                    <a:gd name="connsiteX47-391" fmla="*/ 114300 w 261937"/>
                    <a:gd name="connsiteY47-392" fmla="*/ 709613 h 1062038"/>
                    <a:gd name="connsiteX48-393" fmla="*/ 109537 w 261937"/>
                    <a:gd name="connsiteY48-394" fmla="*/ 702469 h 1062038"/>
                    <a:gd name="connsiteX49-395" fmla="*/ 128587 w 261937"/>
                    <a:gd name="connsiteY49-396" fmla="*/ 700088 h 1062038"/>
                    <a:gd name="connsiteX50-397" fmla="*/ 135731 w 261937"/>
                    <a:gd name="connsiteY50-398" fmla="*/ 697707 h 1062038"/>
                    <a:gd name="connsiteX51-399" fmla="*/ 138112 w 261937"/>
                    <a:gd name="connsiteY51-400" fmla="*/ 690563 h 1062038"/>
                    <a:gd name="connsiteX52-401" fmla="*/ 133350 w 261937"/>
                    <a:gd name="connsiteY52-402" fmla="*/ 683419 h 1062038"/>
                    <a:gd name="connsiteX53-403" fmla="*/ 116681 w 261937"/>
                    <a:gd name="connsiteY53-404" fmla="*/ 681038 h 1062038"/>
                    <a:gd name="connsiteX54-405" fmla="*/ 111918 w 261937"/>
                    <a:gd name="connsiteY54-406" fmla="*/ 666750 h 1062038"/>
                    <a:gd name="connsiteX55-407" fmla="*/ 107156 w 261937"/>
                    <a:gd name="connsiteY55-408" fmla="*/ 659607 h 1062038"/>
                    <a:gd name="connsiteX56-409" fmla="*/ 114300 w 261937"/>
                    <a:gd name="connsiteY56-410" fmla="*/ 657225 h 1062038"/>
                    <a:gd name="connsiteX57-411" fmla="*/ 121443 w 261937"/>
                    <a:gd name="connsiteY57-412" fmla="*/ 642938 h 1062038"/>
                    <a:gd name="connsiteX58-413" fmla="*/ 116681 w 261937"/>
                    <a:gd name="connsiteY58-414" fmla="*/ 635794 h 1062038"/>
                    <a:gd name="connsiteX59-415" fmla="*/ 104775 w 261937"/>
                    <a:gd name="connsiteY59-416" fmla="*/ 633413 h 1062038"/>
                    <a:gd name="connsiteX60-417" fmla="*/ 109537 w 261937"/>
                    <a:gd name="connsiteY60-418" fmla="*/ 616744 h 1062038"/>
                    <a:gd name="connsiteX61-419" fmla="*/ 116681 w 261937"/>
                    <a:gd name="connsiteY61-420" fmla="*/ 614363 h 1062038"/>
                    <a:gd name="connsiteX62-421" fmla="*/ 126206 w 261937"/>
                    <a:gd name="connsiteY62-422" fmla="*/ 616744 h 1062038"/>
                    <a:gd name="connsiteX63-423" fmla="*/ 128587 w 261937"/>
                    <a:gd name="connsiteY63-424" fmla="*/ 597694 h 1062038"/>
                    <a:gd name="connsiteX64-425" fmla="*/ 121443 w 261937"/>
                    <a:gd name="connsiteY64-426" fmla="*/ 592932 h 1062038"/>
                    <a:gd name="connsiteX65-427" fmla="*/ 119062 w 261937"/>
                    <a:gd name="connsiteY65-428" fmla="*/ 578644 h 1062038"/>
                    <a:gd name="connsiteX66-429" fmla="*/ 116681 w 261937"/>
                    <a:gd name="connsiteY66-430" fmla="*/ 569119 h 1062038"/>
                    <a:gd name="connsiteX67-431" fmla="*/ 138112 w 261937"/>
                    <a:gd name="connsiteY67-432" fmla="*/ 557213 h 1062038"/>
                    <a:gd name="connsiteX68-433" fmla="*/ 147637 w 261937"/>
                    <a:gd name="connsiteY68-434" fmla="*/ 531019 h 1062038"/>
                    <a:gd name="connsiteX69-435" fmla="*/ 159543 w 261937"/>
                    <a:gd name="connsiteY69-436" fmla="*/ 519113 h 1062038"/>
                    <a:gd name="connsiteX70-437" fmla="*/ 169068 w 261937"/>
                    <a:gd name="connsiteY70-438" fmla="*/ 521494 h 1062038"/>
                    <a:gd name="connsiteX71-439" fmla="*/ 178593 w 261937"/>
                    <a:gd name="connsiteY71-440" fmla="*/ 511969 h 1062038"/>
                    <a:gd name="connsiteX72-441" fmla="*/ 180975 w 261937"/>
                    <a:gd name="connsiteY72-442" fmla="*/ 502444 h 1062038"/>
                    <a:gd name="connsiteX73-443" fmla="*/ 195262 w 261937"/>
                    <a:gd name="connsiteY73-444" fmla="*/ 497682 h 1062038"/>
                    <a:gd name="connsiteX74-445" fmla="*/ 202406 w 261937"/>
                    <a:gd name="connsiteY74-446" fmla="*/ 500063 h 1062038"/>
                    <a:gd name="connsiteX75-447" fmla="*/ 209550 w 261937"/>
                    <a:gd name="connsiteY75-448" fmla="*/ 504825 h 1062038"/>
                    <a:gd name="connsiteX76-449" fmla="*/ 216693 w 261937"/>
                    <a:gd name="connsiteY76-450" fmla="*/ 502444 h 1062038"/>
                    <a:gd name="connsiteX77-451" fmla="*/ 216693 w 261937"/>
                    <a:gd name="connsiteY77-452" fmla="*/ 478632 h 1062038"/>
                    <a:gd name="connsiteX78-453" fmla="*/ 209550 w 261937"/>
                    <a:gd name="connsiteY78-454" fmla="*/ 476250 h 1062038"/>
                    <a:gd name="connsiteX79-455" fmla="*/ 211931 w 261937"/>
                    <a:gd name="connsiteY79-456" fmla="*/ 464344 h 1062038"/>
                    <a:gd name="connsiteX80-457" fmla="*/ 207168 w 261937"/>
                    <a:gd name="connsiteY80-458" fmla="*/ 457200 h 1062038"/>
                    <a:gd name="connsiteX81-459" fmla="*/ 192881 w 261937"/>
                    <a:gd name="connsiteY81-460" fmla="*/ 450057 h 1062038"/>
                    <a:gd name="connsiteX82-461" fmla="*/ 185737 w 261937"/>
                    <a:gd name="connsiteY82-462" fmla="*/ 445294 h 1062038"/>
                    <a:gd name="connsiteX83-463" fmla="*/ 188118 w 261937"/>
                    <a:gd name="connsiteY83-464" fmla="*/ 438150 h 1062038"/>
                    <a:gd name="connsiteX84-465" fmla="*/ 180975 w 261937"/>
                    <a:gd name="connsiteY84-466" fmla="*/ 435769 h 1062038"/>
                    <a:gd name="connsiteX85-467" fmla="*/ 166687 w 261937"/>
                    <a:gd name="connsiteY85-468" fmla="*/ 433388 h 1062038"/>
                    <a:gd name="connsiteX86-469" fmla="*/ 164306 w 261937"/>
                    <a:gd name="connsiteY86-470" fmla="*/ 426244 h 1062038"/>
                    <a:gd name="connsiteX87-471" fmla="*/ 173831 w 261937"/>
                    <a:gd name="connsiteY87-472" fmla="*/ 416719 h 1062038"/>
                    <a:gd name="connsiteX88-473" fmla="*/ 183356 w 261937"/>
                    <a:gd name="connsiteY88-474" fmla="*/ 414338 h 1062038"/>
                    <a:gd name="connsiteX89-475" fmla="*/ 185737 w 261937"/>
                    <a:gd name="connsiteY89-476" fmla="*/ 407194 h 1062038"/>
                    <a:gd name="connsiteX90-477" fmla="*/ 178593 w 261937"/>
                    <a:gd name="connsiteY90-478" fmla="*/ 385763 h 1062038"/>
                    <a:gd name="connsiteX91-479" fmla="*/ 171450 w 261937"/>
                    <a:gd name="connsiteY91-480" fmla="*/ 381000 h 1062038"/>
                    <a:gd name="connsiteX92-481" fmla="*/ 169068 w 261937"/>
                    <a:gd name="connsiteY92-482" fmla="*/ 373857 h 1062038"/>
                    <a:gd name="connsiteX93-483" fmla="*/ 161925 w 261937"/>
                    <a:gd name="connsiteY93-484" fmla="*/ 369094 h 1062038"/>
                    <a:gd name="connsiteX94-485" fmla="*/ 140493 w 261937"/>
                    <a:gd name="connsiteY94-486" fmla="*/ 378619 h 1062038"/>
                    <a:gd name="connsiteX95-487" fmla="*/ 133350 w 261937"/>
                    <a:gd name="connsiteY95-488" fmla="*/ 381000 h 1062038"/>
                    <a:gd name="connsiteX96-489" fmla="*/ 135731 w 261937"/>
                    <a:gd name="connsiteY96-490" fmla="*/ 373857 h 1062038"/>
                    <a:gd name="connsiteX97-491" fmla="*/ 150018 w 261937"/>
                    <a:gd name="connsiteY97-492" fmla="*/ 366713 h 1062038"/>
                    <a:gd name="connsiteX98-493" fmla="*/ 142875 w 261937"/>
                    <a:gd name="connsiteY98-494" fmla="*/ 361950 h 1062038"/>
                    <a:gd name="connsiteX99-495" fmla="*/ 116681 w 261937"/>
                    <a:gd name="connsiteY99-496" fmla="*/ 354807 h 1062038"/>
                    <a:gd name="connsiteX100-497" fmla="*/ 109537 w 261937"/>
                    <a:gd name="connsiteY100-498" fmla="*/ 350044 h 1062038"/>
                    <a:gd name="connsiteX101-499" fmla="*/ 109537 w 261937"/>
                    <a:gd name="connsiteY101-500" fmla="*/ 330994 h 1062038"/>
                    <a:gd name="connsiteX102-501" fmla="*/ 114300 w 261937"/>
                    <a:gd name="connsiteY102-502" fmla="*/ 316707 h 1062038"/>
                    <a:gd name="connsiteX103-503" fmla="*/ 111918 w 261937"/>
                    <a:gd name="connsiteY103-504" fmla="*/ 309563 h 1062038"/>
                    <a:gd name="connsiteX104-505" fmla="*/ 107156 w 261937"/>
                    <a:gd name="connsiteY104-506" fmla="*/ 302419 h 1062038"/>
                    <a:gd name="connsiteX105-507" fmla="*/ 114300 w 261937"/>
                    <a:gd name="connsiteY105-508" fmla="*/ 285750 h 1062038"/>
                    <a:gd name="connsiteX106-509" fmla="*/ 121443 w 261937"/>
                    <a:gd name="connsiteY106-510" fmla="*/ 283369 h 1062038"/>
                    <a:gd name="connsiteX107-511" fmla="*/ 111918 w 261937"/>
                    <a:gd name="connsiteY107-512" fmla="*/ 261938 h 1062038"/>
                    <a:gd name="connsiteX108-513" fmla="*/ 97631 w 261937"/>
                    <a:gd name="connsiteY108-514" fmla="*/ 264319 h 1062038"/>
                    <a:gd name="connsiteX109-515" fmla="*/ 88106 w 261937"/>
                    <a:gd name="connsiteY109-516" fmla="*/ 273844 h 1062038"/>
                    <a:gd name="connsiteX110-517" fmla="*/ 78581 w 261937"/>
                    <a:gd name="connsiteY110-518" fmla="*/ 259557 h 1062038"/>
                    <a:gd name="connsiteX111-519" fmla="*/ 78581 w 261937"/>
                    <a:gd name="connsiteY111-520" fmla="*/ 238125 h 1062038"/>
                    <a:gd name="connsiteX112-521" fmla="*/ 76200 w 261937"/>
                    <a:gd name="connsiteY112-522" fmla="*/ 230982 h 1062038"/>
                    <a:gd name="connsiteX113-523" fmla="*/ 59531 w 261937"/>
                    <a:gd name="connsiteY113-524" fmla="*/ 226219 h 1062038"/>
                    <a:gd name="connsiteX114-525" fmla="*/ 52387 w 261937"/>
                    <a:gd name="connsiteY114-526" fmla="*/ 219075 h 1062038"/>
                    <a:gd name="connsiteX115-527" fmla="*/ 66675 w 261937"/>
                    <a:gd name="connsiteY115-528" fmla="*/ 216694 h 1062038"/>
                    <a:gd name="connsiteX116-529" fmla="*/ 80962 w 261937"/>
                    <a:gd name="connsiteY116-530" fmla="*/ 211932 h 1062038"/>
                    <a:gd name="connsiteX117-531" fmla="*/ 78581 w 261937"/>
                    <a:gd name="connsiteY117-532" fmla="*/ 202407 h 1062038"/>
                    <a:gd name="connsiteX118-533" fmla="*/ 83343 w 261937"/>
                    <a:gd name="connsiteY118-534" fmla="*/ 188119 h 1062038"/>
                    <a:gd name="connsiteX119-535" fmla="*/ 76200 w 261937"/>
                    <a:gd name="connsiteY119-536" fmla="*/ 176213 h 1062038"/>
                    <a:gd name="connsiteX120-537" fmla="*/ 73818 w 261937"/>
                    <a:gd name="connsiteY120-538" fmla="*/ 183357 h 1062038"/>
                    <a:gd name="connsiteX121-539" fmla="*/ 66675 w 261937"/>
                    <a:gd name="connsiteY121-540" fmla="*/ 185738 h 1062038"/>
                    <a:gd name="connsiteX122-541" fmla="*/ 59531 w 261937"/>
                    <a:gd name="connsiteY122-542" fmla="*/ 183357 h 1062038"/>
                    <a:gd name="connsiteX123-543" fmla="*/ 64293 w 261937"/>
                    <a:gd name="connsiteY123-544" fmla="*/ 161925 h 1062038"/>
                    <a:gd name="connsiteX124-545" fmla="*/ 54768 w 261937"/>
                    <a:gd name="connsiteY124-546" fmla="*/ 166688 h 1062038"/>
                    <a:gd name="connsiteX125-547" fmla="*/ 47625 w 261937"/>
                    <a:gd name="connsiteY125-548" fmla="*/ 169069 h 1062038"/>
                    <a:gd name="connsiteX126-549" fmla="*/ 38100 w 261937"/>
                    <a:gd name="connsiteY126-550" fmla="*/ 166688 h 1062038"/>
                    <a:gd name="connsiteX127-551" fmla="*/ 47625 w 261937"/>
                    <a:gd name="connsiteY127-552" fmla="*/ 152400 h 1062038"/>
                    <a:gd name="connsiteX128-553" fmla="*/ 50006 w 261937"/>
                    <a:gd name="connsiteY128-554" fmla="*/ 145257 h 1062038"/>
                    <a:gd name="connsiteX129-555" fmla="*/ 54768 w 261937"/>
                    <a:gd name="connsiteY129-556" fmla="*/ 138113 h 1062038"/>
                    <a:gd name="connsiteX130-557" fmla="*/ 50006 w 261937"/>
                    <a:gd name="connsiteY130-558" fmla="*/ 123825 h 1062038"/>
                    <a:gd name="connsiteX131-559" fmla="*/ 35718 w 261937"/>
                    <a:gd name="connsiteY131-560" fmla="*/ 126207 h 1062038"/>
                    <a:gd name="connsiteX132-561" fmla="*/ 21431 w 261937"/>
                    <a:gd name="connsiteY132-562" fmla="*/ 130969 h 1062038"/>
                    <a:gd name="connsiteX133-563" fmla="*/ 16668 w 261937"/>
                    <a:gd name="connsiteY133-564" fmla="*/ 123825 h 1062038"/>
                    <a:gd name="connsiteX134-565" fmla="*/ 26193 w 261937"/>
                    <a:gd name="connsiteY134-566" fmla="*/ 107157 h 1062038"/>
                    <a:gd name="connsiteX135-567" fmla="*/ 19050 w 261937"/>
                    <a:gd name="connsiteY135-568" fmla="*/ 102394 h 1062038"/>
                    <a:gd name="connsiteX136-569" fmla="*/ 11906 w 261937"/>
                    <a:gd name="connsiteY136-570" fmla="*/ 100013 h 1062038"/>
                    <a:gd name="connsiteX137-571" fmla="*/ 7143 w 261937"/>
                    <a:gd name="connsiteY137-572" fmla="*/ 92869 h 1062038"/>
                    <a:gd name="connsiteX138-573" fmla="*/ 9525 w 261937"/>
                    <a:gd name="connsiteY138-574" fmla="*/ 85725 h 1062038"/>
                    <a:gd name="connsiteX139-575" fmla="*/ 19050 w 261937"/>
                    <a:gd name="connsiteY139-576" fmla="*/ 83344 h 1062038"/>
                    <a:gd name="connsiteX140-577" fmla="*/ 9525 w 261937"/>
                    <a:gd name="connsiteY140-578" fmla="*/ 69057 h 1062038"/>
                    <a:gd name="connsiteX141-579" fmla="*/ 14287 w 261937"/>
                    <a:gd name="connsiteY141-580" fmla="*/ 59532 h 1062038"/>
                    <a:gd name="connsiteX142-581" fmla="*/ 21431 w 261937"/>
                    <a:gd name="connsiteY142-582" fmla="*/ 57150 h 1062038"/>
                    <a:gd name="connsiteX143-583" fmla="*/ 11906 w 261937"/>
                    <a:gd name="connsiteY143-584" fmla="*/ 45244 h 1062038"/>
                    <a:gd name="connsiteX144-585" fmla="*/ 7143 w 261937"/>
                    <a:gd name="connsiteY144-586" fmla="*/ 23813 h 1062038"/>
                    <a:gd name="connsiteX145-587" fmla="*/ 2381 w 261937"/>
                    <a:gd name="connsiteY145-588" fmla="*/ 16669 h 1062038"/>
                    <a:gd name="connsiteX146-589" fmla="*/ 0 w 261937"/>
                    <a:gd name="connsiteY146-590" fmla="*/ 0 h 1062038"/>
                    <a:gd name="connsiteX0-591" fmla="*/ 259556 w 259556"/>
                    <a:gd name="connsiteY0-592" fmla="*/ 1045369 h 1045369"/>
                    <a:gd name="connsiteX1-593" fmla="*/ 228600 w 259556"/>
                    <a:gd name="connsiteY1-594" fmla="*/ 1042988 h 1045369"/>
                    <a:gd name="connsiteX2-595" fmla="*/ 226219 w 259556"/>
                    <a:gd name="connsiteY2-596" fmla="*/ 1035844 h 1045369"/>
                    <a:gd name="connsiteX3-597" fmla="*/ 230981 w 259556"/>
                    <a:gd name="connsiteY3-598" fmla="*/ 1028700 h 1045369"/>
                    <a:gd name="connsiteX4-599" fmla="*/ 228600 w 259556"/>
                    <a:gd name="connsiteY4-600" fmla="*/ 1021557 h 1045369"/>
                    <a:gd name="connsiteX5-601" fmla="*/ 221456 w 259556"/>
                    <a:gd name="connsiteY5-602" fmla="*/ 1016794 h 1045369"/>
                    <a:gd name="connsiteX6-603" fmla="*/ 228600 w 259556"/>
                    <a:gd name="connsiteY6-604" fmla="*/ 1012032 h 1045369"/>
                    <a:gd name="connsiteX7-605" fmla="*/ 242887 w 259556"/>
                    <a:gd name="connsiteY7-606" fmla="*/ 1009650 h 1045369"/>
                    <a:gd name="connsiteX8-607" fmla="*/ 247650 w 259556"/>
                    <a:gd name="connsiteY8-608" fmla="*/ 973932 h 1045369"/>
                    <a:gd name="connsiteX9-609" fmla="*/ 238125 w 259556"/>
                    <a:gd name="connsiteY9-610" fmla="*/ 971550 h 1045369"/>
                    <a:gd name="connsiteX10-611" fmla="*/ 230981 w 259556"/>
                    <a:gd name="connsiteY10-612" fmla="*/ 969169 h 1045369"/>
                    <a:gd name="connsiteX11-613" fmla="*/ 226219 w 259556"/>
                    <a:gd name="connsiteY11-614" fmla="*/ 962025 h 1045369"/>
                    <a:gd name="connsiteX12-615" fmla="*/ 223837 w 259556"/>
                    <a:gd name="connsiteY12-616" fmla="*/ 950119 h 1045369"/>
                    <a:gd name="connsiteX13-617" fmla="*/ 209550 w 259556"/>
                    <a:gd name="connsiteY13-618" fmla="*/ 945357 h 1045369"/>
                    <a:gd name="connsiteX14-619" fmla="*/ 207169 w 259556"/>
                    <a:gd name="connsiteY14-620" fmla="*/ 938213 h 1045369"/>
                    <a:gd name="connsiteX15-621" fmla="*/ 204787 w 259556"/>
                    <a:gd name="connsiteY15-622" fmla="*/ 907257 h 1045369"/>
                    <a:gd name="connsiteX16-623" fmla="*/ 195262 w 259556"/>
                    <a:gd name="connsiteY16-624" fmla="*/ 892969 h 1045369"/>
                    <a:gd name="connsiteX17-625" fmla="*/ 192881 w 259556"/>
                    <a:gd name="connsiteY17-626" fmla="*/ 876300 h 1045369"/>
                    <a:gd name="connsiteX18-627" fmla="*/ 178594 w 259556"/>
                    <a:gd name="connsiteY18-628" fmla="*/ 869157 h 1045369"/>
                    <a:gd name="connsiteX19-629" fmla="*/ 173831 w 259556"/>
                    <a:gd name="connsiteY19-630" fmla="*/ 862013 h 1045369"/>
                    <a:gd name="connsiteX20-631" fmla="*/ 188119 w 259556"/>
                    <a:gd name="connsiteY20-632" fmla="*/ 854869 h 1045369"/>
                    <a:gd name="connsiteX21-633" fmla="*/ 185737 w 259556"/>
                    <a:gd name="connsiteY21-634" fmla="*/ 842963 h 1045369"/>
                    <a:gd name="connsiteX22-635" fmla="*/ 178594 w 259556"/>
                    <a:gd name="connsiteY22-636" fmla="*/ 840582 h 1045369"/>
                    <a:gd name="connsiteX23-637" fmla="*/ 173831 w 259556"/>
                    <a:gd name="connsiteY23-638" fmla="*/ 833438 h 1045369"/>
                    <a:gd name="connsiteX24-639" fmla="*/ 180975 w 259556"/>
                    <a:gd name="connsiteY24-640" fmla="*/ 826294 h 1045369"/>
                    <a:gd name="connsiteX25-641" fmla="*/ 183356 w 259556"/>
                    <a:gd name="connsiteY25-642" fmla="*/ 819150 h 1045369"/>
                    <a:gd name="connsiteX26-643" fmla="*/ 169069 w 259556"/>
                    <a:gd name="connsiteY26-644" fmla="*/ 814388 h 1045369"/>
                    <a:gd name="connsiteX27-645" fmla="*/ 159544 w 259556"/>
                    <a:gd name="connsiteY27-646" fmla="*/ 819150 h 1045369"/>
                    <a:gd name="connsiteX28-647" fmla="*/ 152400 w 259556"/>
                    <a:gd name="connsiteY28-648" fmla="*/ 821532 h 1045369"/>
                    <a:gd name="connsiteX29-649" fmla="*/ 147637 w 259556"/>
                    <a:gd name="connsiteY29-650" fmla="*/ 828675 h 1045369"/>
                    <a:gd name="connsiteX30-651" fmla="*/ 133350 w 259556"/>
                    <a:gd name="connsiteY30-652" fmla="*/ 826294 h 1045369"/>
                    <a:gd name="connsiteX31-653" fmla="*/ 140494 w 259556"/>
                    <a:gd name="connsiteY31-654" fmla="*/ 821532 h 1045369"/>
                    <a:gd name="connsiteX32-655" fmla="*/ 147637 w 259556"/>
                    <a:gd name="connsiteY32-656" fmla="*/ 819150 h 1045369"/>
                    <a:gd name="connsiteX33-657" fmla="*/ 152400 w 259556"/>
                    <a:gd name="connsiteY33-658" fmla="*/ 812007 h 1045369"/>
                    <a:gd name="connsiteX34-659" fmla="*/ 138112 w 259556"/>
                    <a:gd name="connsiteY34-660" fmla="*/ 800100 h 1045369"/>
                    <a:gd name="connsiteX35-661" fmla="*/ 147637 w 259556"/>
                    <a:gd name="connsiteY35-662" fmla="*/ 783432 h 1045369"/>
                    <a:gd name="connsiteX36-663" fmla="*/ 152400 w 259556"/>
                    <a:gd name="connsiteY36-664" fmla="*/ 776288 h 1045369"/>
                    <a:gd name="connsiteX37-665" fmla="*/ 169069 w 259556"/>
                    <a:gd name="connsiteY37-666" fmla="*/ 769144 h 1045369"/>
                    <a:gd name="connsiteX38-667" fmla="*/ 176212 w 259556"/>
                    <a:gd name="connsiteY38-668" fmla="*/ 750094 h 1045369"/>
                    <a:gd name="connsiteX39-669" fmla="*/ 173831 w 259556"/>
                    <a:gd name="connsiteY39-670" fmla="*/ 742950 h 1045369"/>
                    <a:gd name="connsiteX40-671" fmla="*/ 166687 w 259556"/>
                    <a:gd name="connsiteY40-672" fmla="*/ 740569 h 1045369"/>
                    <a:gd name="connsiteX41-673" fmla="*/ 154781 w 259556"/>
                    <a:gd name="connsiteY41-674" fmla="*/ 728663 h 1045369"/>
                    <a:gd name="connsiteX42-675" fmla="*/ 159544 w 259556"/>
                    <a:gd name="connsiteY42-676" fmla="*/ 714375 h 1045369"/>
                    <a:gd name="connsiteX43-677" fmla="*/ 157162 w 259556"/>
                    <a:gd name="connsiteY43-678" fmla="*/ 704850 h 1045369"/>
                    <a:gd name="connsiteX44-679" fmla="*/ 150019 w 259556"/>
                    <a:gd name="connsiteY44-680" fmla="*/ 702469 h 1045369"/>
                    <a:gd name="connsiteX45-681" fmla="*/ 126206 w 259556"/>
                    <a:gd name="connsiteY45-682" fmla="*/ 700088 h 1045369"/>
                    <a:gd name="connsiteX46-683" fmla="*/ 119062 w 259556"/>
                    <a:gd name="connsiteY46-684" fmla="*/ 695325 h 1045369"/>
                    <a:gd name="connsiteX47-685" fmla="*/ 111919 w 259556"/>
                    <a:gd name="connsiteY47-686" fmla="*/ 692944 h 1045369"/>
                    <a:gd name="connsiteX48-687" fmla="*/ 107156 w 259556"/>
                    <a:gd name="connsiteY48-688" fmla="*/ 685800 h 1045369"/>
                    <a:gd name="connsiteX49-689" fmla="*/ 126206 w 259556"/>
                    <a:gd name="connsiteY49-690" fmla="*/ 683419 h 1045369"/>
                    <a:gd name="connsiteX50-691" fmla="*/ 133350 w 259556"/>
                    <a:gd name="connsiteY50-692" fmla="*/ 681038 h 1045369"/>
                    <a:gd name="connsiteX51-693" fmla="*/ 135731 w 259556"/>
                    <a:gd name="connsiteY51-694" fmla="*/ 673894 h 1045369"/>
                    <a:gd name="connsiteX52-695" fmla="*/ 130969 w 259556"/>
                    <a:gd name="connsiteY52-696" fmla="*/ 666750 h 1045369"/>
                    <a:gd name="connsiteX53-697" fmla="*/ 114300 w 259556"/>
                    <a:gd name="connsiteY53-698" fmla="*/ 664369 h 1045369"/>
                    <a:gd name="connsiteX54-699" fmla="*/ 109537 w 259556"/>
                    <a:gd name="connsiteY54-700" fmla="*/ 650081 h 1045369"/>
                    <a:gd name="connsiteX55-701" fmla="*/ 104775 w 259556"/>
                    <a:gd name="connsiteY55-702" fmla="*/ 642938 h 1045369"/>
                    <a:gd name="connsiteX56-703" fmla="*/ 111919 w 259556"/>
                    <a:gd name="connsiteY56-704" fmla="*/ 640556 h 1045369"/>
                    <a:gd name="connsiteX57-705" fmla="*/ 119062 w 259556"/>
                    <a:gd name="connsiteY57-706" fmla="*/ 626269 h 1045369"/>
                    <a:gd name="connsiteX58-707" fmla="*/ 114300 w 259556"/>
                    <a:gd name="connsiteY58-708" fmla="*/ 619125 h 1045369"/>
                    <a:gd name="connsiteX59-709" fmla="*/ 102394 w 259556"/>
                    <a:gd name="connsiteY59-710" fmla="*/ 616744 h 1045369"/>
                    <a:gd name="connsiteX60-711" fmla="*/ 107156 w 259556"/>
                    <a:gd name="connsiteY60-712" fmla="*/ 600075 h 1045369"/>
                    <a:gd name="connsiteX61-713" fmla="*/ 114300 w 259556"/>
                    <a:gd name="connsiteY61-714" fmla="*/ 597694 h 1045369"/>
                    <a:gd name="connsiteX62-715" fmla="*/ 123825 w 259556"/>
                    <a:gd name="connsiteY62-716" fmla="*/ 600075 h 1045369"/>
                    <a:gd name="connsiteX63-717" fmla="*/ 126206 w 259556"/>
                    <a:gd name="connsiteY63-718" fmla="*/ 581025 h 1045369"/>
                    <a:gd name="connsiteX64-719" fmla="*/ 119062 w 259556"/>
                    <a:gd name="connsiteY64-720" fmla="*/ 576263 h 1045369"/>
                    <a:gd name="connsiteX65-721" fmla="*/ 116681 w 259556"/>
                    <a:gd name="connsiteY65-722" fmla="*/ 561975 h 1045369"/>
                    <a:gd name="connsiteX66-723" fmla="*/ 114300 w 259556"/>
                    <a:gd name="connsiteY66-724" fmla="*/ 552450 h 1045369"/>
                    <a:gd name="connsiteX67-725" fmla="*/ 135731 w 259556"/>
                    <a:gd name="connsiteY67-726" fmla="*/ 540544 h 1045369"/>
                    <a:gd name="connsiteX68-727" fmla="*/ 145256 w 259556"/>
                    <a:gd name="connsiteY68-728" fmla="*/ 514350 h 1045369"/>
                    <a:gd name="connsiteX69-729" fmla="*/ 157162 w 259556"/>
                    <a:gd name="connsiteY69-730" fmla="*/ 502444 h 1045369"/>
                    <a:gd name="connsiteX70-731" fmla="*/ 166687 w 259556"/>
                    <a:gd name="connsiteY70-732" fmla="*/ 504825 h 1045369"/>
                    <a:gd name="connsiteX71-733" fmla="*/ 176212 w 259556"/>
                    <a:gd name="connsiteY71-734" fmla="*/ 495300 h 1045369"/>
                    <a:gd name="connsiteX72-735" fmla="*/ 178594 w 259556"/>
                    <a:gd name="connsiteY72-736" fmla="*/ 485775 h 1045369"/>
                    <a:gd name="connsiteX73-737" fmla="*/ 192881 w 259556"/>
                    <a:gd name="connsiteY73-738" fmla="*/ 481013 h 1045369"/>
                    <a:gd name="connsiteX74-739" fmla="*/ 200025 w 259556"/>
                    <a:gd name="connsiteY74-740" fmla="*/ 483394 h 1045369"/>
                    <a:gd name="connsiteX75-741" fmla="*/ 207169 w 259556"/>
                    <a:gd name="connsiteY75-742" fmla="*/ 488156 h 1045369"/>
                    <a:gd name="connsiteX76-743" fmla="*/ 214312 w 259556"/>
                    <a:gd name="connsiteY76-744" fmla="*/ 485775 h 1045369"/>
                    <a:gd name="connsiteX77-745" fmla="*/ 214312 w 259556"/>
                    <a:gd name="connsiteY77-746" fmla="*/ 461963 h 1045369"/>
                    <a:gd name="connsiteX78-747" fmla="*/ 207169 w 259556"/>
                    <a:gd name="connsiteY78-748" fmla="*/ 459581 h 1045369"/>
                    <a:gd name="connsiteX79-749" fmla="*/ 209550 w 259556"/>
                    <a:gd name="connsiteY79-750" fmla="*/ 447675 h 1045369"/>
                    <a:gd name="connsiteX80-751" fmla="*/ 204787 w 259556"/>
                    <a:gd name="connsiteY80-752" fmla="*/ 440531 h 1045369"/>
                    <a:gd name="connsiteX81-753" fmla="*/ 190500 w 259556"/>
                    <a:gd name="connsiteY81-754" fmla="*/ 433388 h 1045369"/>
                    <a:gd name="connsiteX82-755" fmla="*/ 183356 w 259556"/>
                    <a:gd name="connsiteY82-756" fmla="*/ 428625 h 1045369"/>
                    <a:gd name="connsiteX83-757" fmla="*/ 185737 w 259556"/>
                    <a:gd name="connsiteY83-758" fmla="*/ 421481 h 1045369"/>
                    <a:gd name="connsiteX84-759" fmla="*/ 178594 w 259556"/>
                    <a:gd name="connsiteY84-760" fmla="*/ 419100 h 1045369"/>
                    <a:gd name="connsiteX85-761" fmla="*/ 164306 w 259556"/>
                    <a:gd name="connsiteY85-762" fmla="*/ 416719 h 1045369"/>
                    <a:gd name="connsiteX86-763" fmla="*/ 161925 w 259556"/>
                    <a:gd name="connsiteY86-764" fmla="*/ 409575 h 1045369"/>
                    <a:gd name="connsiteX87-765" fmla="*/ 171450 w 259556"/>
                    <a:gd name="connsiteY87-766" fmla="*/ 400050 h 1045369"/>
                    <a:gd name="connsiteX88-767" fmla="*/ 180975 w 259556"/>
                    <a:gd name="connsiteY88-768" fmla="*/ 397669 h 1045369"/>
                    <a:gd name="connsiteX89-769" fmla="*/ 183356 w 259556"/>
                    <a:gd name="connsiteY89-770" fmla="*/ 390525 h 1045369"/>
                    <a:gd name="connsiteX90-771" fmla="*/ 176212 w 259556"/>
                    <a:gd name="connsiteY90-772" fmla="*/ 369094 h 1045369"/>
                    <a:gd name="connsiteX91-773" fmla="*/ 169069 w 259556"/>
                    <a:gd name="connsiteY91-774" fmla="*/ 364331 h 1045369"/>
                    <a:gd name="connsiteX92-775" fmla="*/ 166687 w 259556"/>
                    <a:gd name="connsiteY92-776" fmla="*/ 357188 h 1045369"/>
                    <a:gd name="connsiteX93-777" fmla="*/ 159544 w 259556"/>
                    <a:gd name="connsiteY93-778" fmla="*/ 352425 h 1045369"/>
                    <a:gd name="connsiteX94-779" fmla="*/ 138112 w 259556"/>
                    <a:gd name="connsiteY94-780" fmla="*/ 361950 h 1045369"/>
                    <a:gd name="connsiteX95-781" fmla="*/ 130969 w 259556"/>
                    <a:gd name="connsiteY95-782" fmla="*/ 364331 h 1045369"/>
                    <a:gd name="connsiteX96-783" fmla="*/ 133350 w 259556"/>
                    <a:gd name="connsiteY96-784" fmla="*/ 357188 h 1045369"/>
                    <a:gd name="connsiteX97-785" fmla="*/ 147637 w 259556"/>
                    <a:gd name="connsiteY97-786" fmla="*/ 350044 h 1045369"/>
                    <a:gd name="connsiteX98-787" fmla="*/ 140494 w 259556"/>
                    <a:gd name="connsiteY98-788" fmla="*/ 345281 h 1045369"/>
                    <a:gd name="connsiteX99-789" fmla="*/ 114300 w 259556"/>
                    <a:gd name="connsiteY99-790" fmla="*/ 338138 h 1045369"/>
                    <a:gd name="connsiteX100-791" fmla="*/ 107156 w 259556"/>
                    <a:gd name="connsiteY100-792" fmla="*/ 333375 h 1045369"/>
                    <a:gd name="connsiteX101-793" fmla="*/ 107156 w 259556"/>
                    <a:gd name="connsiteY101-794" fmla="*/ 314325 h 1045369"/>
                    <a:gd name="connsiteX102-795" fmla="*/ 111919 w 259556"/>
                    <a:gd name="connsiteY102-796" fmla="*/ 300038 h 1045369"/>
                    <a:gd name="connsiteX103-797" fmla="*/ 109537 w 259556"/>
                    <a:gd name="connsiteY103-798" fmla="*/ 292894 h 1045369"/>
                    <a:gd name="connsiteX104-799" fmla="*/ 104775 w 259556"/>
                    <a:gd name="connsiteY104-800" fmla="*/ 285750 h 1045369"/>
                    <a:gd name="connsiteX105-801" fmla="*/ 111919 w 259556"/>
                    <a:gd name="connsiteY105-802" fmla="*/ 269081 h 1045369"/>
                    <a:gd name="connsiteX106-803" fmla="*/ 119062 w 259556"/>
                    <a:gd name="connsiteY106-804" fmla="*/ 266700 h 1045369"/>
                    <a:gd name="connsiteX107-805" fmla="*/ 109537 w 259556"/>
                    <a:gd name="connsiteY107-806" fmla="*/ 245269 h 1045369"/>
                    <a:gd name="connsiteX108-807" fmla="*/ 95250 w 259556"/>
                    <a:gd name="connsiteY108-808" fmla="*/ 247650 h 1045369"/>
                    <a:gd name="connsiteX109-809" fmla="*/ 85725 w 259556"/>
                    <a:gd name="connsiteY109-810" fmla="*/ 257175 h 1045369"/>
                    <a:gd name="connsiteX110-811" fmla="*/ 76200 w 259556"/>
                    <a:gd name="connsiteY110-812" fmla="*/ 242888 h 1045369"/>
                    <a:gd name="connsiteX111-813" fmla="*/ 76200 w 259556"/>
                    <a:gd name="connsiteY111-814" fmla="*/ 221456 h 1045369"/>
                    <a:gd name="connsiteX112-815" fmla="*/ 73819 w 259556"/>
                    <a:gd name="connsiteY112-816" fmla="*/ 214313 h 1045369"/>
                    <a:gd name="connsiteX113-817" fmla="*/ 57150 w 259556"/>
                    <a:gd name="connsiteY113-818" fmla="*/ 209550 h 1045369"/>
                    <a:gd name="connsiteX114-819" fmla="*/ 50006 w 259556"/>
                    <a:gd name="connsiteY114-820" fmla="*/ 202406 h 1045369"/>
                    <a:gd name="connsiteX115-821" fmla="*/ 64294 w 259556"/>
                    <a:gd name="connsiteY115-822" fmla="*/ 200025 h 1045369"/>
                    <a:gd name="connsiteX116-823" fmla="*/ 78581 w 259556"/>
                    <a:gd name="connsiteY116-824" fmla="*/ 195263 h 1045369"/>
                    <a:gd name="connsiteX117-825" fmla="*/ 76200 w 259556"/>
                    <a:gd name="connsiteY117-826" fmla="*/ 185738 h 1045369"/>
                    <a:gd name="connsiteX118-827" fmla="*/ 80962 w 259556"/>
                    <a:gd name="connsiteY118-828" fmla="*/ 171450 h 1045369"/>
                    <a:gd name="connsiteX119-829" fmla="*/ 73819 w 259556"/>
                    <a:gd name="connsiteY119-830" fmla="*/ 159544 h 1045369"/>
                    <a:gd name="connsiteX120-831" fmla="*/ 71437 w 259556"/>
                    <a:gd name="connsiteY120-832" fmla="*/ 166688 h 1045369"/>
                    <a:gd name="connsiteX121-833" fmla="*/ 64294 w 259556"/>
                    <a:gd name="connsiteY121-834" fmla="*/ 169069 h 1045369"/>
                    <a:gd name="connsiteX122-835" fmla="*/ 57150 w 259556"/>
                    <a:gd name="connsiteY122-836" fmla="*/ 166688 h 1045369"/>
                    <a:gd name="connsiteX123-837" fmla="*/ 61912 w 259556"/>
                    <a:gd name="connsiteY123-838" fmla="*/ 145256 h 1045369"/>
                    <a:gd name="connsiteX124-839" fmla="*/ 52387 w 259556"/>
                    <a:gd name="connsiteY124-840" fmla="*/ 150019 h 1045369"/>
                    <a:gd name="connsiteX125-841" fmla="*/ 45244 w 259556"/>
                    <a:gd name="connsiteY125-842" fmla="*/ 152400 h 1045369"/>
                    <a:gd name="connsiteX126-843" fmla="*/ 35719 w 259556"/>
                    <a:gd name="connsiteY126-844" fmla="*/ 150019 h 1045369"/>
                    <a:gd name="connsiteX127-845" fmla="*/ 45244 w 259556"/>
                    <a:gd name="connsiteY127-846" fmla="*/ 135731 h 1045369"/>
                    <a:gd name="connsiteX128-847" fmla="*/ 47625 w 259556"/>
                    <a:gd name="connsiteY128-848" fmla="*/ 128588 h 1045369"/>
                    <a:gd name="connsiteX129-849" fmla="*/ 52387 w 259556"/>
                    <a:gd name="connsiteY129-850" fmla="*/ 121444 h 1045369"/>
                    <a:gd name="connsiteX130-851" fmla="*/ 47625 w 259556"/>
                    <a:gd name="connsiteY130-852" fmla="*/ 107156 h 1045369"/>
                    <a:gd name="connsiteX131-853" fmla="*/ 33337 w 259556"/>
                    <a:gd name="connsiteY131-854" fmla="*/ 109538 h 1045369"/>
                    <a:gd name="connsiteX132-855" fmla="*/ 19050 w 259556"/>
                    <a:gd name="connsiteY132-856" fmla="*/ 114300 h 1045369"/>
                    <a:gd name="connsiteX133-857" fmla="*/ 14287 w 259556"/>
                    <a:gd name="connsiteY133-858" fmla="*/ 107156 h 1045369"/>
                    <a:gd name="connsiteX134-859" fmla="*/ 23812 w 259556"/>
                    <a:gd name="connsiteY134-860" fmla="*/ 90488 h 1045369"/>
                    <a:gd name="connsiteX135-861" fmla="*/ 16669 w 259556"/>
                    <a:gd name="connsiteY135-862" fmla="*/ 85725 h 1045369"/>
                    <a:gd name="connsiteX136-863" fmla="*/ 9525 w 259556"/>
                    <a:gd name="connsiteY136-864" fmla="*/ 83344 h 1045369"/>
                    <a:gd name="connsiteX137-865" fmla="*/ 4762 w 259556"/>
                    <a:gd name="connsiteY137-866" fmla="*/ 76200 h 1045369"/>
                    <a:gd name="connsiteX138-867" fmla="*/ 7144 w 259556"/>
                    <a:gd name="connsiteY138-868" fmla="*/ 69056 h 1045369"/>
                    <a:gd name="connsiteX139-869" fmla="*/ 16669 w 259556"/>
                    <a:gd name="connsiteY139-870" fmla="*/ 66675 h 1045369"/>
                    <a:gd name="connsiteX140-871" fmla="*/ 7144 w 259556"/>
                    <a:gd name="connsiteY140-872" fmla="*/ 52388 h 1045369"/>
                    <a:gd name="connsiteX141-873" fmla="*/ 11906 w 259556"/>
                    <a:gd name="connsiteY141-874" fmla="*/ 42863 h 1045369"/>
                    <a:gd name="connsiteX142-875" fmla="*/ 19050 w 259556"/>
                    <a:gd name="connsiteY142-876" fmla="*/ 40481 h 1045369"/>
                    <a:gd name="connsiteX143-877" fmla="*/ 9525 w 259556"/>
                    <a:gd name="connsiteY143-878" fmla="*/ 28575 h 1045369"/>
                    <a:gd name="connsiteX144-879" fmla="*/ 4762 w 259556"/>
                    <a:gd name="connsiteY144-880" fmla="*/ 7144 h 1045369"/>
                    <a:gd name="connsiteX145-881" fmla="*/ 0 w 259556"/>
                    <a:gd name="connsiteY145-882" fmla="*/ 0 h 1045369"/>
                    <a:gd name="connsiteX0-883" fmla="*/ 254794 w 254794"/>
                    <a:gd name="connsiteY0-884" fmla="*/ 1038225 h 1038225"/>
                    <a:gd name="connsiteX1-885" fmla="*/ 223838 w 254794"/>
                    <a:gd name="connsiteY1-886" fmla="*/ 1035844 h 1038225"/>
                    <a:gd name="connsiteX2-887" fmla="*/ 221457 w 254794"/>
                    <a:gd name="connsiteY2-888" fmla="*/ 1028700 h 1038225"/>
                    <a:gd name="connsiteX3-889" fmla="*/ 226219 w 254794"/>
                    <a:gd name="connsiteY3-890" fmla="*/ 1021556 h 1038225"/>
                    <a:gd name="connsiteX4-891" fmla="*/ 223838 w 254794"/>
                    <a:gd name="connsiteY4-892" fmla="*/ 1014413 h 1038225"/>
                    <a:gd name="connsiteX5-893" fmla="*/ 216694 w 254794"/>
                    <a:gd name="connsiteY5-894" fmla="*/ 1009650 h 1038225"/>
                    <a:gd name="connsiteX6-895" fmla="*/ 223838 w 254794"/>
                    <a:gd name="connsiteY6-896" fmla="*/ 1004888 h 1038225"/>
                    <a:gd name="connsiteX7-897" fmla="*/ 238125 w 254794"/>
                    <a:gd name="connsiteY7-898" fmla="*/ 1002506 h 1038225"/>
                    <a:gd name="connsiteX8-899" fmla="*/ 242888 w 254794"/>
                    <a:gd name="connsiteY8-900" fmla="*/ 966788 h 1038225"/>
                    <a:gd name="connsiteX9-901" fmla="*/ 233363 w 254794"/>
                    <a:gd name="connsiteY9-902" fmla="*/ 964406 h 1038225"/>
                    <a:gd name="connsiteX10-903" fmla="*/ 226219 w 254794"/>
                    <a:gd name="connsiteY10-904" fmla="*/ 962025 h 1038225"/>
                    <a:gd name="connsiteX11-905" fmla="*/ 221457 w 254794"/>
                    <a:gd name="connsiteY11-906" fmla="*/ 954881 h 1038225"/>
                    <a:gd name="connsiteX12-907" fmla="*/ 219075 w 254794"/>
                    <a:gd name="connsiteY12-908" fmla="*/ 942975 h 1038225"/>
                    <a:gd name="connsiteX13-909" fmla="*/ 204788 w 254794"/>
                    <a:gd name="connsiteY13-910" fmla="*/ 938213 h 1038225"/>
                    <a:gd name="connsiteX14-911" fmla="*/ 202407 w 254794"/>
                    <a:gd name="connsiteY14-912" fmla="*/ 931069 h 1038225"/>
                    <a:gd name="connsiteX15-913" fmla="*/ 200025 w 254794"/>
                    <a:gd name="connsiteY15-914" fmla="*/ 900113 h 1038225"/>
                    <a:gd name="connsiteX16-915" fmla="*/ 190500 w 254794"/>
                    <a:gd name="connsiteY16-916" fmla="*/ 885825 h 1038225"/>
                    <a:gd name="connsiteX17-917" fmla="*/ 188119 w 254794"/>
                    <a:gd name="connsiteY17-918" fmla="*/ 869156 h 1038225"/>
                    <a:gd name="connsiteX18-919" fmla="*/ 173832 w 254794"/>
                    <a:gd name="connsiteY18-920" fmla="*/ 862013 h 1038225"/>
                    <a:gd name="connsiteX19-921" fmla="*/ 169069 w 254794"/>
                    <a:gd name="connsiteY19-922" fmla="*/ 854869 h 1038225"/>
                    <a:gd name="connsiteX20-923" fmla="*/ 183357 w 254794"/>
                    <a:gd name="connsiteY20-924" fmla="*/ 847725 h 1038225"/>
                    <a:gd name="connsiteX21-925" fmla="*/ 180975 w 254794"/>
                    <a:gd name="connsiteY21-926" fmla="*/ 835819 h 1038225"/>
                    <a:gd name="connsiteX22-927" fmla="*/ 173832 w 254794"/>
                    <a:gd name="connsiteY22-928" fmla="*/ 833438 h 1038225"/>
                    <a:gd name="connsiteX23-929" fmla="*/ 169069 w 254794"/>
                    <a:gd name="connsiteY23-930" fmla="*/ 826294 h 1038225"/>
                    <a:gd name="connsiteX24-931" fmla="*/ 176213 w 254794"/>
                    <a:gd name="connsiteY24-932" fmla="*/ 819150 h 1038225"/>
                    <a:gd name="connsiteX25-933" fmla="*/ 178594 w 254794"/>
                    <a:gd name="connsiteY25-934" fmla="*/ 812006 h 1038225"/>
                    <a:gd name="connsiteX26-935" fmla="*/ 164307 w 254794"/>
                    <a:gd name="connsiteY26-936" fmla="*/ 807244 h 1038225"/>
                    <a:gd name="connsiteX27-937" fmla="*/ 154782 w 254794"/>
                    <a:gd name="connsiteY27-938" fmla="*/ 812006 h 1038225"/>
                    <a:gd name="connsiteX28-939" fmla="*/ 147638 w 254794"/>
                    <a:gd name="connsiteY28-940" fmla="*/ 814388 h 1038225"/>
                    <a:gd name="connsiteX29-941" fmla="*/ 142875 w 254794"/>
                    <a:gd name="connsiteY29-942" fmla="*/ 821531 h 1038225"/>
                    <a:gd name="connsiteX30-943" fmla="*/ 128588 w 254794"/>
                    <a:gd name="connsiteY30-944" fmla="*/ 819150 h 1038225"/>
                    <a:gd name="connsiteX31-945" fmla="*/ 135732 w 254794"/>
                    <a:gd name="connsiteY31-946" fmla="*/ 814388 h 1038225"/>
                    <a:gd name="connsiteX32-947" fmla="*/ 142875 w 254794"/>
                    <a:gd name="connsiteY32-948" fmla="*/ 812006 h 1038225"/>
                    <a:gd name="connsiteX33-949" fmla="*/ 147638 w 254794"/>
                    <a:gd name="connsiteY33-950" fmla="*/ 804863 h 1038225"/>
                    <a:gd name="connsiteX34-951" fmla="*/ 133350 w 254794"/>
                    <a:gd name="connsiteY34-952" fmla="*/ 792956 h 1038225"/>
                    <a:gd name="connsiteX35-953" fmla="*/ 142875 w 254794"/>
                    <a:gd name="connsiteY35-954" fmla="*/ 776288 h 1038225"/>
                    <a:gd name="connsiteX36-955" fmla="*/ 147638 w 254794"/>
                    <a:gd name="connsiteY36-956" fmla="*/ 769144 h 1038225"/>
                    <a:gd name="connsiteX37-957" fmla="*/ 164307 w 254794"/>
                    <a:gd name="connsiteY37-958" fmla="*/ 762000 h 1038225"/>
                    <a:gd name="connsiteX38-959" fmla="*/ 171450 w 254794"/>
                    <a:gd name="connsiteY38-960" fmla="*/ 742950 h 1038225"/>
                    <a:gd name="connsiteX39-961" fmla="*/ 169069 w 254794"/>
                    <a:gd name="connsiteY39-962" fmla="*/ 735806 h 1038225"/>
                    <a:gd name="connsiteX40-963" fmla="*/ 161925 w 254794"/>
                    <a:gd name="connsiteY40-964" fmla="*/ 733425 h 1038225"/>
                    <a:gd name="connsiteX41-965" fmla="*/ 150019 w 254794"/>
                    <a:gd name="connsiteY41-966" fmla="*/ 721519 h 1038225"/>
                    <a:gd name="connsiteX42-967" fmla="*/ 154782 w 254794"/>
                    <a:gd name="connsiteY42-968" fmla="*/ 707231 h 1038225"/>
                    <a:gd name="connsiteX43-969" fmla="*/ 152400 w 254794"/>
                    <a:gd name="connsiteY43-970" fmla="*/ 697706 h 1038225"/>
                    <a:gd name="connsiteX44-971" fmla="*/ 145257 w 254794"/>
                    <a:gd name="connsiteY44-972" fmla="*/ 695325 h 1038225"/>
                    <a:gd name="connsiteX45-973" fmla="*/ 121444 w 254794"/>
                    <a:gd name="connsiteY45-974" fmla="*/ 692944 h 1038225"/>
                    <a:gd name="connsiteX46-975" fmla="*/ 114300 w 254794"/>
                    <a:gd name="connsiteY46-976" fmla="*/ 688181 h 1038225"/>
                    <a:gd name="connsiteX47-977" fmla="*/ 107157 w 254794"/>
                    <a:gd name="connsiteY47-978" fmla="*/ 685800 h 1038225"/>
                    <a:gd name="connsiteX48-979" fmla="*/ 102394 w 254794"/>
                    <a:gd name="connsiteY48-980" fmla="*/ 678656 h 1038225"/>
                    <a:gd name="connsiteX49-981" fmla="*/ 121444 w 254794"/>
                    <a:gd name="connsiteY49-982" fmla="*/ 676275 h 1038225"/>
                    <a:gd name="connsiteX50-983" fmla="*/ 128588 w 254794"/>
                    <a:gd name="connsiteY50-984" fmla="*/ 673894 h 1038225"/>
                    <a:gd name="connsiteX51-985" fmla="*/ 130969 w 254794"/>
                    <a:gd name="connsiteY51-986" fmla="*/ 666750 h 1038225"/>
                    <a:gd name="connsiteX52-987" fmla="*/ 126207 w 254794"/>
                    <a:gd name="connsiteY52-988" fmla="*/ 659606 h 1038225"/>
                    <a:gd name="connsiteX53-989" fmla="*/ 109538 w 254794"/>
                    <a:gd name="connsiteY53-990" fmla="*/ 657225 h 1038225"/>
                    <a:gd name="connsiteX54-991" fmla="*/ 104775 w 254794"/>
                    <a:gd name="connsiteY54-992" fmla="*/ 642937 h 1038225"/>
                    <a:gd name="connsiteX55-993" fmla="*/ 100013 w 254794"/>
                    <a:gd name="connsiteY55-994" fmla="*/ 635794 h 1038225"/>
                    <a:gd name="connsiteX56-995" fmla="*/ 107157 w 254794"/>
                    <a:gd name="connsiteY56-996" fmla="*/ 633412 h 1038225"/>
                    <a:gd name="connsiteX57-997" fmla="*/ 114300 w 254794"/>
                    <a:gd name="connsiteY57-998" fmla="*/ 619125 h 1038225"/>
                    <a:gd name="connsiteX58-999" fmla="*/ 109538 w 254794"/>
                    <a:gd name="connsiteY58-1000" fmla="*/ 611981 h 1038225"/>
                    <a:gd name="connsiteX59-1001" fmla="*/ 97632 w 254794"/>
                    <a:gd name="connsiteY59-1002" fmla="*/ 609600 h 1038225"/>
                    <a:gd name="connsiteX60-1003" fmla="*/ 102394 w 254794"/>
                    <a:gd name="connsiteY60-1004" fmla="*/ 592931 h 1038225"/>
                    <a:gd name="connsiteX61-1005" fmla="*/ 109538 w 254794"/>
                    <a:gd name="connsiteY61-1006" fmla="*/ 590550 h 1038225"/>
                    <a:gd name="connsiteX62-1007" fmla="*/ 119063 w 254794"/>
                    <a:gd name="connsiteY62-1008" fmla="*/ 592931 h 1038225"/>
                    <a:gd name="connsiteX63-1009" fmla="*/ 121444 w 254794"/>
                    <a:gd name="connsiteY63-1010" fmla="*/ 573881 h 1038225"/>
                    <a:gd name="connsiteX64-1011" fmla="*/ 114300 w 254794"/>
                    <a:gd name="connsiteY64-1012" fmla="*/ 569119 h 1038225"/>
                    <a:gd name="connsiteX65-1013" fmla="*/ 111919 w 254794"/>
                    <a:gd name="connsiteY65-1014" fmla="*/ 554831 h 1038225"/>
                    <a:gd name="connsiteX66-1015" fmla="*/ 109538 w 254794"/>
                    <a:gd name="connsiteY66-1016" fmla="*/ 545306 h 1038225"/>
                    <a:gd name="connsiteX67-1017" fmla="*/ 130969 w 254794"/>
                    <a:gd name="connsiteY67-1018" fmla="*/ 533400 h 1038225"/>
                    <a:gd name="connsiteX68-1019" fmla="*/ 140494 w 254794"/>
                    <a:gd name="connsiteY68-1020" fmla="*/ 507206 h 1038225"/>
                    <a:gd name="connsiteX69-1021" fmla="*/ 152400 w 254794"/>
                    <a:gd name="connsiteY69-1022" fmla="*/ 495300 h 1038225"/>
                    <a:gd name="connsiteX70-1023" fmla="*/ 161925 w 254794"/>
                    <a:gd name="connsiteY70-1024" fmla="*/ 497681 h 1038225"/>
                    <a:gd name="connsiteX71-1025" fmla="*/ 171450 w 254794"/>
                    <a:gd name="connsiteY71-1026" fmla="*/ 488156 h 1038225"/>
                    <a:gd name="connsiteX72-1027" fmla="*/ 173832 w 254794"/>
                    <a:gd name="connsiteY72-1028" fmla="*/ 478631 h 1038225"/>
                    <a:gd name="connsiteX73-1029" fmla="*/ 188119 w 254794"/>
                    <a:gd name="connsiteY73-1030" fmla="*/ 473869 h 1038225"/>
                    <a:gd name="connsiteX74-1031" fmla="*/ 195263 w 254794"/>
                    <a:gd name="connsiteY74-1032" fmla="*/ 476250 h 1038225"/>
                    <a:gd name="connsiteX75-1033" fmla="*/ 202407 w 254794"/>
                    <a:gd name="connsiteY75-1034" fmla="*/ 481012 h 1038225"/>
                    <a:gd name="connsiteX76-1035" fmla="*/ 209550 w 254794"/>
                    <a:gd name="connsiteY76-1036" fmla="*/ 478631 h 1038225"/>
                    <a:gd name="connsiteX77-1037" fmla="*/ 209550 w 254794"/>
                    <a:gd name="connsiteY77-1038" fmla="*/ 454819 h 1038225"/>
                    <a:gd name="connsiteX78-1039" fmla="*/ 202407 w 254794"/>
                    <a:gd name="connsiteY78-1040" fmla="*/ 452437 h 1038225"/>
                    <a:gd name="connsiteX79-1041" fmla="*/ 204788 w 254794"/>
                    <a:gd name="connsiteY79-1042" fmla="*/ 440531 h 1038225"/>
                    <a:gd name="connsiteX80-1043" fmla="*/ 200025 w 254794"/>
                    <a:gd name="connsiteY80-1044" fmla="*/ 433387 h 1038225"/>
                    <a:gd name="connsiteX81-1045" fmla="*/ 185738 w 254794"/>
                    <a:gd name="connsiteY81-1046" fmla="*/ 426244 h 1038225"/>
                    <a:gd name="connsiteX82-1047" fmla="*/ 178594 w 254794"/>
                    <a:gd name="connsiteY82-1048" fmla="*/ 421481 h 1038225"/>
                    <a:gd name="connsiteX83-1049" fmla="*/ 180975 w 254794"/>
                    <a:gd name="connsiteY83-1050" fmla="*/ 414337 h 1038225"/>
                    <a:gd name="connsiteX84-1051" fmla="*/ 173832 w 254794"/>
                    <a:gd name="connsiteY84-1052" fmla="*/ 411956 h 1038225"/>
                    <a:gd name="connsiteX85-1053" fmla="*/ 159544 w 254794"/>
                    <a:gd name="connsiteY85-1054" fmla="*/ 409575 h 1038225"/>
                    <a:gd name="connsiteX86-1055" fmla="*/ 157163 w 254794"/>
                    <a:gd name="connsiteY86-1056" fmla="*/ 402431 h 1038225"/>
                    <a:gd name="connsiteX87-1057" fmla="*/ 166688 w 254794"/>
                    <a:gd name="connsiteY87-1058" fmla="*/ 392906 h 1038225"/>
                    <a:gd name="connsiteX88-1059" fmla="*/ 176213 w 254794"/>
                    <a:gd name="connsiteY88-1060" fmla="*/ 390525 h 1038225"/>
                    <a:gd name="connsiteX89-1061" fmla="*/ 178594 w 254794"/>
                    <a:gd name="connsiteY89-1062" fmla="*/ 383381 h 1038225"/>
                    <a:gd name="connsiteX90-1063" fmla="*/ 171450 w 254794"/>
                    <a:gd name="connsiteY90-1064" fmla="*/ 361950 h 1038225"/>
                    <a:gd name="connsiteX91-1065" fmla="*/ 164307 w 254794"/>
                    <a:gd name="connsiteY91-1066" fmla="*/ 357187 h 1038225"/>
                    <a:gd name="connsiteX92-1067" fmla="*/ 161925 w 254794"/>
                    <a:gd name="connsiteY92-1068" fmla="*/ 350044 h 1038225"/>
                    <a:gd name="connsiteX93-1069" fmla="*/ 154782 w 254794"/>
                    <a:gd name="connsiteY93-1070" fmla="*/ 345281 h 1038225"/>
                    <a:gd name="connsiteX94-1071" fmla="*/ 133350 w 254794"/>
                    <a:gd name="connsiteY94-1072" fmla="*/ 354806 h 1038225"/>
                    <a:gd name="connsiteX95-1073" fmla="*/ 126207 w 254794"/>
                    <a:gd name="connsiteY95-1074" fmla="*/ 357187 h 1038225"/>
                    <a:gd name="connsiteX96-1075" fmla="*/ 128588 w 254794"/>
                    <a:gd name="connsiteY96-1076" fmla="*/ 350044 h 1038225"/>
                    <a:gd name="connsiteX97-1077" fmla="*/ 142875 w 254794"/>
                    <a:gd name="connsiteY97-1078" fmla="*/ 342900 h 1038225"/>
                    <a:gd name="connsiteX98-1079" fmla="*/ 135732 w 254794"/>
                    <a:gd name="connsiteY98-1080" fmla="*/ 338137 h 1038225"/>
                    <a:gd name="connsiteX99-1081" fmla="*/ 109538 w 254794"/>
                    <a:gd name="connsiteY99-1082" fmla="*/ 330994 h 1038225"/>
                    <a:gd name="connsiteX100-1083" fmla="*/ 102394 w 254794"/>
                    <a:gd name="connsiteY100-1084" fmla="*/ 326231 h 1038225"/>
                    <a:gd name="connsiteX101-1085" fmla="*/ 102394 w 254794"/>
                    <a:gd name="connsiteY101-1086" fmla="*/ 307181 h 1038225"/>
                    <a:gd name="connsiteX102-1087" fmla="*/ 107157 w 254794"/>
                    <a:gd name="connsiteY102-1088" fmla="*/ 292894 h 1038225"/>
                    <a:gd name="connsiteX103-1089" fmla="*/ 104775 w 254794"/>
                    <a:gd name="connsiteY103-1090" fmla="*/ 285750 h 1038225"/>
                    <a:gd name="connsiteX104-1091" fmla="*/ 100013 w 254794"/>
                    <a:gd name="connsiteY104-1092" fmla="*/ 278606 h 1038225"/>
                    <a:gd name="connsiteX105-1093" fmla="*/ 107157 w 254794"/>
                    <a:gd name="connsiteY105-1094" fmla="*/ 261937 h 1038225"/>
                    <a:gd name="connsiteX106-1095" fmla="*/ 114300 w 254794"/>
                    <a:gd name="connsiteY106-1096" fmla="*/ 259556 h 1038225"/>
                    <a:gd name="connsiteX107-1097" fmla="*/ 104775 w 254794"/>
                    <a:gd name="connsiteY107-1098" fmla="*/ 238125 h 1038225"/>
                    <a:gd name="connsiteX108-1099" fmla="*/ 90488 w 254794"/>
                    <a:gd name="connsiteY108-1100" fmla="*/ 240506 h 1038225"/>
                    <a:gd name="connsiteX109-1101" fmla="*/ 80963 w 254794"/>
                    <a:gd name="connsiteY109-1102" fmla="*/ 250031 h 1038225"/>
                    <a:gd name="connsiteX110-1103" fmla="*/ 71438 w 254794"/>
                    <a:gd name="connsiteY110-1104" fmla="*/ 235744 h 1038225"/>
                    <a:gd name="connsiteX111-1105" fmla="*/ 71438 w 254794"/>
                    <a:gd name="connsiteY111-1106" fmla="*/ 214312 h 1038225"/>
                    <a:gd name="connsiteX112-1107" fmla="*/ 69057 w 254794"/>
                    <a:gd name="connsiteY112-1108" fmla="*/ 207169 h 1038225"/>
                    <a:gd name="connsiteX113-1109" fmla="*/ 52388 w 254794"/>
                    <a:gd name="connsiteY113-1110" fmla="*/ 202406 h 1038225"/>
                    <a:gd name="connsiteX114-1111" fmla="*/ 45244 w 254794"/>
                    <a:gd name="connsiteY114-1112" fmla="*/ 195262 h 1038225"/>
                    <a:gd name="connsiteX115-1113" fmla="*/ 59532 w 254794"/>
                    <a:gd name="connsiteY115-1114" fmla="*/ 192881 h 1038225"/>
                    <a:gd name="connsiteX116-1115" fmla="*/ 73819 w 254794"/>
                    <a:gd name="connsiteY116-1116" fmla="*/ 188119 h 1038225"/>
                    <a:gd name="connsiteX117-1117" fmla="*/ 71438 w 254794"/>
                    <a:gd name="connsiteY117-1118" fmla="*/ 178594 h 1038225"/>
                    <a:gd name="connsiteX118-1119" fmla="*/ 76200 w 254794"/>
                    <a:gd name="connsiteY118-1120" fmla="*/ 164306 h 1038225"/>
                    <a:gd name="connsiteX119-1121" fmla="*/ 69057 w 254794"/>
                    <a:gd name="connsiteY119-1122" fmla="*/ 152400 h 1038225"/>
                    <a:gd name="connsiteX120-1123" fmla="*/ 66675 w 254794"/>
                    <a:gd name="connsiteY120-1124" fmla="*/ 159544 h 1038225"/>
                    <a:gd name="connsiteX121-1125" fmla="*/ 59532 w 254794"/>
                    <a:gd name="connsiteY121-1126" fmla="*/ 161925 h 1038225"/>
                    <a:gd name="connsiteX122-1127" fmla="*/ 52388 w 254794"/>
                    <a:gd name="connsiteY122-1128" fmla="*/ 159544 h 1038225"/>
                    <a:gd name="connsiteX123-1129" fmla="*/ 57150 w 254794"/>
                    <a:gd name="connsiteY123-1130" fmla="*/ 138112 h 1038225"/>
                    <a:gd name="connsiteX124-1131" fmla="*/ 47625 w 254794"/>
                    <a:gd name="connsiteY124-1132" fmla="*/ 142875 h 1038225"/>
                    <a:gd name="connsiteX125-1133" fmla="*/ 40482 w 254794"/>
                    <a:gd name="connsiteY125-1134" fmla="*/ 145256 h 1038225"/>
                    <a:gd name="connsiteX126-1135" fmla="*/ 30957 w 254794"/>
                    <a:gd name="connsiteY126-1136" fmla="*/ 142875 h 1038225"/>
                    <a:gd name="connsiteX127-1137" fmla="*/ 40482 w 254794"/>
                    <a:gd name="connsiteY127-1138" fmla="*/ 128587 h 1038225"/>
                    <a:gd name="connsiteX128-1139" fmla="*/ 42863 w 254794"/>
                    <a:gd name="connsiteY128-1140" fmla="*/ 121444 h 1038225"/>
                    <a:gd name="connsiteX129-1141" fmla="*/ 47625 w 254794"/>
                    <a:gd name="connsiteY129-1142" fmla="*/ 114300 h 1038225"/>
                    <a:gd name="connsiteX130-1143" fmla="*/ 42863 w 254794"/>
                    <a:gd name="connsiteY130-1144" fmla="*/ 100012 h 1038225"/>
                    <a:gd name="connsiteX131-1145" fmla="*/ 28575 w 254794"/>
                    <a:gd name="connsiteY131-1146" fmla="*/ 102394 h 1038225"/>
                    <a:gd name="connsiteX132-1147" fmla="*/ 14288 w 254794"/>
                    <a:gd name="connsiteY132-1148" fmla="*/ 107156 h 1038225"/>
                    <a:gd name="connsiteX133-1149" fmla="*/ 9525 w 254794"/>
                    <a:gd name="connsiteY133-1150" fmla="*/ 100012 h 1038225"/>
                    <a:gd name="connsiteX134-1151" fmla="*/ 19050 w 254794"/>
                    <a:gd name="connsiteY134-1152" fmla="*/ 83344 h 1038225"/>
                    <a:gd name="connsiteX135-1153" fmla="*/ 11907 w 254794"/>
                    <a:gd name="connsiteY135-1154" fmla="*/ 78581 h 1038225"/>
                    <a:gd name="connsiteX136-1155" fmla="*/ 4763 w 254794"/>
                    <a:gd name="connsiteY136-1156" fmla="*/ 76200 h 1038225"/>
                    <a:gd name="connsiteX137-1157" fmla="*/ 0 w 254794"/>
                    <a:gd name="connsiteY137-1158" fmla="*/ 69056 h 1038225"/>
                    <a:gd name="connsiteX138-1159" fmla="*/ 2382 w 254794"/>
                    <a:gd name="connsiteY138-1160" fmla="*/ 61912 h 1038225"/>
                    <a:gd name="connsiteX139-1161" fmla="*/ 11907 w 254794"/>
                    <a:gd name="connsiteY139-1162" fmla="*/ 59531 h 1038225"/>
                    <a:gd name="connsiteX140-1163" fmla="*/ 2382 w 254794"/>
                    <a:gd name="connsiteY140-1164" fmla="*/ 45244 h 1038225"/>
                    <a:gd name="connsiteX141-1165" fmla="*/ 7144 w 254794"/>
                    <a:gd name="connsiteY141-1166" fmla="*/ 35719 h 1038225"/>
                    <a:gd name="connsiteX142-1167" fmla="*/ 14288 w 254794"/>
                    <a:gd name="connsiteY142-1168" fmla="*/ 33337 h 1038225"/>
                    <a:gd name="connsiteX143-1169" fmla="*/ 4763 w 254794"/>
                    <a:gd name="connsiteY143-1170" fmla="*/ 21431 h 1038225"/>
                    <a:gd name="connsiteX144-1171" fmla="*/ 0 w 254794"/>
                    <a:gd name="connsiteY144-1172" fmla="*/ 0 h 103822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  <a:cxn ang="0">
                      <a:pos x="connsiteX23-47" y="connsiteY23-48"/>
                    </a:cxn>
                    <a:cxn ang="0">
                      <a:pos x="connsiteX24-49" y="connsiteY24-50"/>
                    </a:cxn>
                    <a:cxn ang="0">
                      <a:pos x="connsiteX25-51" y="connsiteY25-52"/>
                    </a:cxn>
                    <a:cxn ang="0">
                      <a:pos x="connsiteX26-53" y="connsiteY26-54"/>
                    </a:cxn>
                    <a:cxn ang="0">
                      <a:pos x="connsiteX27-55" y="connsiteY27-56"/>
                    </a:cxn>
                    <a:cxn ang="0">
                      <a:pos x="connsiteX28-57" y="connsiteY28-58"/>
                    </a:cxn>
                    <a:cxn ang="0">
                      <a:pos x="connsiteX29-59" y="connsiteY29-60"/>
                    </a:cxn>
                    <a:cxn ang="0">
                      <a:pos x="connsiteX30-61" y="connsiteY30-62"/>
                    </a:cxn>
                    <a:cxn ang="0">
                      <a:pos x="connsiteX31-63" y="connsiteY31-64"/>
                    </a:cxn>
                    <a:cxn ang="0">
                      <a:pos x="connsiteX32-65" y="connsiteY32-66"/>
                    </a:cxn>
                    <a:cxn ang="0">
                      <a:pos x="connsiteX33-67" y="connsiteY33-68"/>
                    </a:cxn>
                    <a:cxn ang="0">
                      <a:pos x="connsiteX34-69" y="connsiteY34-70"/>
                    </a:cxn>
                    <a:cxn ang="0">
                      <a:pos x="connsiteX35-71" y="connsiteY35-72"/>
                    </a:cxn>
                    <a:cxn ang="0">
                      <a:pos x="connsiteX36-73" y="connsiteY36-74"/>
                    </a:cxn>
                    <a:cxn ang="0">
                      <a:pos x="connsiteX37-75" y="connsiteY37-76"/>
                    </a:cxn>
                    <a:cxn ang="0">
                      <a:pos x="connsiteX38-77" y="connsiteY38-78"/>
                    </a:cxn>
                    <a:cxn ang="0">
                      <a:pos x="connsiteX39-79" y="connsiteY39-80"/>
                    </a:cxn>
                    <a:cxn ang="0">
                      <a:pos x="connsiteX40-81" y="connsiteY40-82"/>
                    </a:cxn>
                    <a:cxn ang="0">
                      <a:pos x="connsiteX41-83" y="connsiteY41-84"/>
                    </a:cxn>
                    <a:cxn ang="0">
                      <a:pos x="connsiteX42-85" y="connsiteY42-86"/>
                    </a:cxn>
                    <a:cxn ang="0">
                      <a:pos x="connsiteX43-87" y="connsiteY43-88"/>
                    </a:cxn>
                    <a:cxn ang="0">
                      <a:pos x="connsiteX44-89" y="connsiteY44-90"/>
                    </a:cxn>
                    <a:cxn ang="0">
                      <a:pos x="connsiteX45-91" y="connsiteY45-92"/>
                    </a:cxn>
                    <a:cxn ang="0">
                      <a:pos x="connsiteX46-93" y="connsiteY46-94"/>
                    </a:cxn>
                    <a:cxn ang="0">
                      <a:pos x="connsiteX47-95" y="connsiteY47-96"/>
                    </a:cxn>
                    <a:cxn ang="0">
                      <a:pos x="connsiteX48-97" y="connsiteY48-98"/>
                    </a:cxn>
                    <a:cxn ang="0">
                      <a:pos x="connsiteX49-99" y="connsiteY49-100"/>
                    </a:cxn>
                    <a:cxn ang="0">
                      <a:pos x="connsiteX50-101" y="connsiteY50-102"/>
                    </a:cxn>
                    <a:cxn ang="0">
                      <a:pos x="connsiteX51-103" y="connsiteY51-104"/>
                    </a:cxn>
                    <a:cxn ang="0">
                      <a:pos x="connsiteX52-105" y="connsiteY52-106"/>
                    </a:cxn>
                    <a:cxn ang="0">
                      <a:pos x="connsiteX53-107" y="connsiteY53-108"/>
                    </a:cxn>
                    <a:cxn ang="0">
                      <a:pos x="connsiteX54-109" y="connsiteY54-110"/>
                    </a:cxn>
                    <a:cxn ang="0">
                      <a:pos x="connsiteX55-111" y="connsiteY55-112"/>
                    </a:cxn>
                    <a:cxn ang="0">
                      <a:pos x="connsiteX56-113" y="connsiteY56-114"/>
                    </a:cxn>
                    <a:cxn ang="0">
                      <a:pos x="connsiteX57-115" y="connsiteY57-116"/>
                    </a:cxn>
                    <a:cxn ang="0">
                      <a:pos x="connsiteX58-117" y="connsiteY58-118"/>
                    </a:cxn>
                    <a:cxn ang="0">
                      <a:pos x="connsiteX59-119" y="connsiteY59-120"/>
                    </a:cxn>
                    <a:cxn ang="0">
                      <a:pos x="connsiteX60-121" y="connsiteY60-122"/>
                    </a:cxn>
                    <a:cxn ang="0">
                      <a:pos x="connsiteX61-123" y="connsiteY61-124"/>
                    </a:cxn>
                    <a:cxn ang="0">
                      <a:pos x="connsiteX62-125" y="connsiteY62-126"/>
                    </a:cxn>
                    <a:cxn ang="0">
                      <a:pos x="connsiteX63-127" y="connsiteY63-128"/>
                    </a:cxn>
                    <a:cxn ang="0">
                      <a:pos x="connsiteX64-129" y="connsiteY64-130"/>
                    </a:cxn>
                    <a:cxn ang="0">
                      <a:pos x="connsiteX65-131" y="connsiteY65-132"/>
                    </a:cxn>
                    <a:cxn ang="0">
                      <a:pos x="connsiteX66-133" y="connsiteY66-134"/>
                    </a:cxn>
                    <a:cxn ang="0">
                      <a:pos x="connsiteX67-135" y="connsiteY67-136"/>
                    </a:cxn>
                    <a:cxn ang="0">
                      <a:pos x="connsiteX68-137" y="connsiteY68-138"/>
                    </a:cxn>
                    <a:cxn ang="0">
                      <a:pos x="connsiteX69-139" y="connsiteY69-140"/>
                    </a:cxn>
                    <a:cxn ang="0">
                      <a:pos x="connsiteX70-141" y="connsiteY70-142"/>
                    </a:cxn>
                    <a:cxn ang="0">
                      <a:pos x="connsiteX71-143" y="connsiteY71-144"/>
                    </a:cxn>
                    <a:cxn ang="0">
                      <a:pos x="connsiteX72-145" y="connsiteY72-146"/>
                    </a:cxn>
                    <a:cxn ang="0">
                      <a:pos x="connsiteX73-147" y="connsiteY73-148"/>
                    </a:cxn>
                    <a:cxn ang="0">
                      <a:pos x="connsiteX74-149" y="connsiteY74-150"/>
                    </a:cxn>
                    <a:cxn ang="0">
                      <a:pos x="connsiteX75-151" y="connsiteY75-152"/>
                    </a:cxn>
                    <a:cxn ang="0">
                      <a:pos x="connsiteX76-153" y="connsiteY76-154"/>
                    </a:cxn>
                    <a:cxn ang="0">
                      <a:pos x="connsiteX77-155" y="connsiteY77-156"/>
                    </a:cxn>
                    <a:cxn ang="0">
                      <a:pos x="connsiteX78-157" y="connsiteY78-158"/>
                    </a:cxn>
                    <a:cxn ang="0">
                      <a:pos x="connsiteX79-159" y="connsiteY79-160"/>
                    </a:cxn>
                    <a:cxn ang="0">
                      <a:pos x="connsiteX80-161" y="connsiteY80-162"/>
                    </a:cxn>
                    <a:cxn ang="0">
                      <a:pos x="connsiteX81-163" y="connsiteY81-164"/>
                    </a:cxn>
                    <a:cxn ang="0">
                      <a:pos x="connsiteX82-165" y="connsiteY82-166"/>
                    </a:cxn>
                    <a:cxn ang="0">
                      <a:pos x="connsiteX83-167" y="connsiteY83-168"/>
                    </a:cxn>
                    <a:cxn ang="0">
                      <a:pos x="connsiteX84-169" y="connsiteY84-170"/>
                    </a:cxn>
                    <a:cxn ang="0">
                      <a:pos x="connsiteX85-171" y="connsiteY85-172"/>
                    </a:cxn>
                    <a:cxn ang="0">
                      <a:pos x="connsiteX86-173" y="connsiteY86-174"/>
                    </a:cxn>
                    <a:cxn ang="0">
                      <a:pos x="connsiteX87-175" y="connsiteY87-176"/>
                    </a:cxn>
                    <a:cxn ang="0">
                      <a:pos x="connsiteX88-177" y="connsiteY88-178"/>
                    </a:cxn>
                    <a:cxn ang="0">
                      <a:pos x="connsiteX89-179" y="connsiteY89-180"/>
                    </a:cxn>
                    <a:cxn ang="0">
                      <a:pos x="connsiteX90-181" y="connsiteY90-182"/>
                    </a:cxn>
                    <a:cxn ang="0">
                      <a:pos x="connsiteX91-183" y="connsiteY91-184"/>
                    </a:cxn>
                    <a:cxn ang="0">
                      <a:pos x="connsiteX92-185" y="connsiteY92-186"/>
                    </a:cxn>
                    <a:cxn ang="0">
                      <a:pos x="connsiteX93-187" y="connsiteY93-188"/>
                    </a:cxn>
                    <a:cxn ang="0">
                      <a:pos x="connsiteX94-189" y="connsiteY94-190"/>
                    </a:cxn>
                    <a:cxn ang="0">
                      <a:pos x="connsiteX95-191" y="connsiteY95-192"/>
                    </a:cxn>
                    <a:cxn ang="0">
                      <a:pos x="connsiteX96-193" y="connsiteY96-194"/>
                    </a:cxn>
                    <a:cxn ang="0">
                      <a:pos x="connsiteX97-195" y="connsiteY97-196"/>
                    </a:cxn>
                    <a:cxn ang="0">
                      <a:pos x="connsiteX98-197" y="connsiteY98-198"/>
                    </a:cxn>
                    <a:cxn ang="0">
                      <a:pos x="connsiteX99-199" y="connsiteY99-200"/>
                    </a:cxn>
                    <a:cxn ang="0">
                      <a:pos x="connsiteX100-201" y="connsiteY100-202"/>
                    </a:cxn>
                    <a:cxn ang="0">
                      <a:pos x="connsiteX101-203" y="connsiteY101-204"/>
                    </a:cxn>
                    <a:cxn ang="0">
                      <a:pos x="connsiteX102-205" y="connsiteY102-206"/>
                    </a:cxn>
                    <a:cxn ang="0">
                      <a:pos x="connsiteX103-207" y="connsiteY103-208"/>
                    </a:cxn>
                    <a:cxn ang="0">
                      <a:pos x="connsiteX104-209" y="connsiteY104-210"/>
                    </a:cxn>
                    <a:cxn ang="0">
                      <a:pos x="connsiteX105-211" y="connsiteY105-212"/>
                    </a:cxn>
                    <a:cxn ang="0">
                      <a:pos x="connsiteX106-213" y="connsiteY106-214"/>
                    </a:cxn>
                    <a:cxn ang="0">
                      <a:pos x="connsiteX107-215" y="connsiteY107-216"/>
                    </a:cxn>
                    <a:cxn ang="0">
                      <a:pos x="connsiteX108-217" y="connsiteY108-218"/>
                    </a:cxn>
                    <a:cxn ang="0">
                      <a:pos x="connsiteX109-219" y="connsiteY109-220"/>
                    </a:cxn>
                    <a:cxn ang="0">
                      <a:pos x="connsiteX110-221" y="connsiteY110-222"/>
                    </a:cxn>
                    <a:cxn ang="0">
                      <a:pos x="connsiteX111-223" y="connsiteY111-224"/>
                    </a:cxn>
                    <a:cxn ang="0">
                      <a:pos x="connsiteX112-225" y="connsiteY112-226"/>
                    </a:cxn>
                    <a:cxn ang="0">
                      <a:pos x="connsiteX113-227" y="connsiteY113-228"/>
                    </a:cxn>
                    <a:cxn ang="0">
                      <a:pos x="connsiteX114-229" y="connsiteY114-230"/>
                    </a:cxn>
                    <a:cxn ang="0">
                      <a:pos x="connsiteX115-231" y="connsiteY115-232"/>
                    </a:cxn>
                    <a:cxn ang="0">
                      <a:pos x="connsiteX116-233" y="connsiteY116-234"/>
                    </a:cxn>
                    <a:cxn ang="0">
                      <a:pos x="connsiteX117-235" y="connsiteY117-236"/>
                    </a:cxn>
                    <a:cxn ang="0">
                      <a:pos x="connsiteX118-237" y="connsiteY118-238"/>
                    </a:cxn>
                    <a:cxn ang="0">
                      <a:pos x="connsiteX119-239" y="connsiteY119-240"/>
                    </a:cxn>
                    <a:cxn ang="0">
                      <a:pos x="connsiteX120-241" y="connsiteY120-242"/>
                    </a:cxn>
                    <a:cxn ang="0">
                      <a:pos x="connsiteX121-243" y="connsiteY121-244"/>
                    </a:cxn>
                    <a:cxn ang="0">
                      <a:pos x="connsiteX122-245" y="connsiteY122-246"/>
                    </a:cxn>
                    <a:cxn ang="0">
                      <a:pos x="connsiteX123-247" y="connsiteY123-248"/>
                    </a:cxn>
                    <a:cxn ang="0">
                      <a:pos x="connsiteX124-249" y="connsiteY124-250"/>
                    </a:cxn>
                    <a:cxn ang="0">
                      <a:pos x="connsiteX125-251" y="connsiteY125-252"/>
                    </a:cxn>
                    <a:cxn ang="0">
                      <a:pos x="connsiteX126-253" y="connsiteY126-254"/>
                    </a:cxn>
                    <a:cxn ang="0">
                      <a:pos x="connsiteX127-255" y="connsiteY127-256"/>
                    </a:cxn>
                    <a:cxn ang="0">
                      <a:pos x="connsiteX128-257" y="connsiteY128-258"/>
                    </a:cxn>
                    <a:cxn ang="0">
                      <a:pos x="connsiteX129-259" y="connsiteY129-260"/>
                    </a:cxn>
                    <a:cxn ang="0">
                      <a:pos x="connsiteX130-261" y="connsiteY130-262"/>
                    </a:cxn>
                    <a:cxn ang="0">
                      <a:pos x="connsiteX131-263" y="connsiteY131-264"/>
                    </a:cxn>
                    <a:cxn ang="0">
                      <a:pos x="connsiteX132-265" y="connsiteY132-266"/>
                    </a:cxn>
                    <a:cxn ang="0">
                      <a:pos x="connsiteX133-267" y="connsiteY133-268"/>
                    </a:cxn>
                    <a:cxn ang="0">
                      <a:pos x="connsiteX134-269" y="connsiteY134-270"/>
                    </a:cxn>
                    <a:cxn ang="0">
                      <a:pos x="connsiteX135-271" y="connsiteY135-272"/>
                    </a:cxn>
                    <a:cxn ang="0">
                      <a:pos x="connsiteX136-273" y="connsiteY136-274"/>
                    </a:cxn>
                    <a:cxn ang="0">
                      <a:pos x="connsiteX137-275" y="connsiteY137-276"/>
                    </a:cxn>
                    <a:cxn ang="0">
                      <a:pos x="connsiteX138-277" y="connsiteY138-278"/>
                    </a:cxn>
                    <a:cxn ang="0">
                      <a:pos x="connsiteX139-279" y="connsiteY139-280"/>
                    </a:cxn>
                    <a:cxn ang="0">
                      <a:pos x="connsiteX140-281" y="connsiteY140-282"/>
                    </a:cxn>
                    <a:cxn ang="0">
                      <a:pos x="connsiteX141-283" y="connsiteY141-284"/>
                    </a:cxn>
                    <a:cxn ang="0">
                      <a:pos x="connsiteX142-285" y="connsiteY142-286"/>
                    </a:cxn>
                    <a:cxn ang="0">
                      <a:pos x="connsiteX143-287" y="connsiteY143-288"/>
                    </a:cxn>
                    <a:cxn ang="0">
                      <a:pos x="connsiteX144-289" y="connsiteY144-290"/>
                    </a:cxn>
                  </a:cxnLst>
                  <a:rect l="l" t="t" r="r" b="b"/>
                  <a:pathLst>
                    <a:path w="254794" h="1038225">
                      <a:moveTo>
                        <a:pt x="254794" y="1038225"/>
                      </a:moveTo>
                      <a:cubicBezTo>
                        <a:pt x="244475" y="1037431"/>
                        <a:pt x="233789" y="1038687"/>
                        <a:pt x="223838" y="1035844"/>
                      </a:cubicBezTo>
                      <a:cubicBezTo>
                        <a:pt x="221424" y="1035154"/>
                        <a:pt x="221044" y="1031176"/>
                        <a:pt x="221457" y="1028700"/>
                      </a:cubicBezTo>
                      <a:cubicBezTo>
                        <a:pt x="221927" y="1025877"/>
                        <a:pt x="224632" y="1023937"/>
                        <a:pt x="226219" y="1021556"/>
                      </a:cubicBezTo>
                      <a:cubicBezTo>
                        <a:pt x="225425" y="1019175"/>
                        <a:pt x="225406" y="1016373"/>
                        <a:pt x="223838" y="1014413"/>
                      </a:cubicBezTo>
                      <a:cubicBezTo>
                        <a:pt x="222050" y="1012178"/>
                        <a:pt x="216694" y="1012512"/>
                        <a:pt x="216694" y="1009650"/>
                      </a:cubicBezTo>
                      <a:cubicBezTo>
                        <a:pt x="216694" y="1006788"/>
                        <a:pt x="221123" y="1005793"/>
                        <a:pt x="223838" y="1004888"/>
                      </a:cubicBezTo>
                      <a:cubicBezTo>
                        <a:pt x="228418" y="1003361"/>
                        <a:pt x="233363" y="1003300"/>
                        <a:pt x="238125" y="1002506"/>
                      </a:cubicBezTo>
                      <a:cubicBezTo>
                        <a:pt x="251764" y="993414"/>
                        <a:pt x="253141" y="995497"/>
                        <a:pt x="242888" y="966788"/>
                      </a:cubicBezTo>
                      <a:cubicBezTo>
                        <a:pt x="241787" y="963706"/>
                        <a:pt x="236510" y="965305"/>
                        <a:pt x="233363" y="964406"/>
                      </a:cubicBezTo>
                      <a:cubicBezTo>
                        <a:pt x="230949" y="963716"/>
                        <a:pt x="228600" y="962819"/>
                        <a:pt x="226219" y="962025"/>
                      </a:cubicBezTo>
                      <a:cubicBezTo>
                        <a:pt x="224632" y="959644"/>
                        <a:pt x="222462" y="957561"/>
                        <a:pt x="221457" y="954881"/>
                      </a:cubicBezTo>
                      <a:cubicBezTo>
                        <a:pt x="220036" y="951091"/>
                        <a:pt x="221937" y="945837"/>
                        <a:pt x="219075" y="942975"/>
                      </a:cubicBezTo>
                      <a:cubicBezTo>
                        <a:pt x="215525" y="939425"/>
                        <a:pt x="204788" y="938213"/>
                        <a:pt x="204788" y="938213"/>
                      </a:cubicBezTo>
                      <a:cubicBezTo>
                        <a:pt x="203994" y="935832"/>
                        <a:pt x="202718" y="933560"/>
                        <a:pt x="202407" y="931069"/>
                      </a:cubicBezTo>
                      <a:cubicBezTo>
                        <a:pt x="201123" y="920800"/>
                        <a:pt x="202659" y="910121"/>
                        <a:pt x="200025" y="900113"/>
                      </a:cubicBezTo>
                      <a:cubicBezTo>
                        <a:pt x="198568" y="894578"/>
                        <a:pt x="190500" y="885825"/>
                        <a:pt x="190500" y="885825"/>
                      </a:cubicBezTo>
                      <a:cubicBezTo>
                        <a:pt x="189706" y="880269"/>
                        <a:pt x="190399" y="874285"/>
                        <a:pt x="188119" y="869156"/>
                      </a:cubicBezTo>
                      <a:cubicBezTo>
                        <a:pt x="186514" y="865544"/>
                        <a:pt x="177001" y="863069"/>
                        <a:pt x="173832" y="862013"/>
                      </a:cubicBezTo>
                      <a:cubicBezTo>
                        <a:pt x="172244" y="859632"/>
                        <a:pt x="168508" y="857676"/>
                        <a:pt x="169069" y="854869"/>
                      </a:cubicBezTo>
                      <a:cubicBezTo>
                        <a:pt x="169729" y="851571"/>
                        <a:pt x="181016" y="848505"/>
                        <a:pt x="183357" y="847725"/>
                      </a:cubicBezTo>
                      <a:cubicBezTo>
                        <a:pt x="182563" y="843756"/>
                        <a:pt x="183220" y="839187"/>
                        <a:pt x="180975" y="835819"/>
                      </a:cubicBezTo>
                      <a:cubicBezTo>
                        <a:pt x="179583" y="833731"/>
                        <a:pt x="175792" y="835006"/>
                        <a:pt x="173832" y="833438"/>
                      </a:cubicBezTo>
                      <a:cubicBezTo>
                        <a:pt x="171597" y="831650"/>
                        <a:pt x="170657" y="828675"/>
                        <a:pt x="169069" y="826294"/>
                      </a:cubicBezTo>
                      <a:cubicBezTo>
                        <a:pt x="171450" y="823913"/>
                        <a:pt x="174345" y="821952"/>
                        <a:pt x="176213" y="819150"/>
                      </a:cubicBezTo>
                      <a:cubicBezTo>
                        <a:pt x="177605" y="817061"/>
                        <a:pt x="180369" y="813781"/>
                        <a:pt x="178594" y="812006"/>
                      </a:cubicBezTo>
                      <a:cubicBezTo>
                        <a:pt x="175044" y="808456"/>
                        <a:pt x="164307" y="807244"/>
                        <a:pt x="164307" y="807244"/>
                      </a:cubicBezTo>
                      <a:cubicBezTo>
                        <a:pt x="161132" y="808831"/>
                        <a:pt x="158045" y="810608"/>
                        <a:pt x="154782" y="812006"/>
                      </a:cubicBezTo>
                      <a:cubicBezTo>
                        <a:pt x="152475" y="812995"/>
                        <a:pt x="149598" y="812820"/>
                        <a:pt x="147638" y="814388"/>
                      </a:cubicBezTo>
                      <a:cubicBezTo>
                        <a:pt x="145403" y="816176"/>
                        <a:pt x="144463" y="819150"/>
                        <a:pt x="142875" y="821531"/>
                      </a:cubicBezTo>
                      <a:cubicBezTo>
                        <a:pt x="138113" y="820737"/>
                        <a:pt x="132002" y="822564"/>
                        <a:pt x="128588" y="819150"/>
                      </a:cubicBezTo>
                      <a:cubicBezTo>
                        <a:pt x="126564" y="817126"/>
                        <a:pt x="133172" y="815668"/>
                        <a:pt x="135732" y="814388"/>
                      </a:cubicBezTo>
                      <a:cubicBezTo>
                        <a:pt x="137977" y="813265"/>
                        <a:pt x="140494" y="812800"/>
                        <a:pt x="142875" y="812006"/>
                      </a:cubicBezTo>
                      <a:cubicBezTo>
                        <a:pt x="144463" y="809625"/>
                        <a:pt x="148108" y="807686"/>
                        <a:pt x="147638" y="804863"/>
                      </a:cubicBezTo>
                      <a:cubicBezTo>
                        <a:pt x="147065" y="801426"/>
                        <a:pt x="135992" y="794717"/>
                        <a:pt x="133350" y="792956"/>
                      </a:cubicBezTo>
                      <a:cubicBezTo>
                        <a:pt x="137206" y="777538"/>
                        <a:pt x="132742" y="788447"/>
                        <a:pt x="142875" y="776288"/>
                      </a:cubicBezTo>
                      <a:cubicBezTo>
                        <a:pt x="144707" y="774089"/>
                        <a:pt x="145614" y="771168"/>
                        <a:pt x="147638" y="769144"/>
                      </a:cubicBezTo>
                      <a:cubicBezTo>
                        <a:pt x="153120" y="763662"/>
                        <a:pt x="157019" y="763822"/>
                        <a:pt x="164307" y="762000"/>
                      </a:cubicBezTo>
                      <a:cubicBezTo>
                        <a:pt x="169233" y="754610"/>
                        <a:pt x="171450" y="753248"/>
                        <a:pt x="171450" y="742950"/>
                      </a:cubicBezTo>
                      <a:cubicBezTo>
                        <a:pt x="171450" y="740440"/>
                        <a:pt x="170844" y="737581"/>
                        <a:pt x="169069" y="735806"/>
                      </a:cubicBezTo>
                      <a:cubicBezTo>
                        <a:pt x="167294" y="734031"/>
                        <a:pt x="164306" y="734219"/>
                        <a:pt x="161925" y="733425"/>
                      </a:cubicBezTo>
                      <a:cubicBezTo>
                        <a:pt x="158750" y="731308"/>
                        <a:pt x="150019" y="726810"/>
                        <a:pt x="150019" y="721519"/>
                      </a:cubicBezTo>
                      <a:cubicBezTo>
                        <a:pt x="150019" y="716499"/>
                        <a:pt x="154782" y="707231"/>
                        <a:pt x="154782" y="707231"/>
                      </a:cubicBezTo>
                      <a:cubicBezTo>
                        <a:pt x="153988" y="704056"/>
                        <a:pt x="154445" y="700262"/>
                        <a:pt x="152400" y="697706"/>
                      </a:cubicBezTo>
                      <a:cubicBezTo>
                        <a:pt x="150832" y="695746"/>
                        <a:pt x="147738" y="695707"/>
                        <a:pt x="145257" y="695325"/>
                      </a:cubicBezTo>
                      <a:cubicBezTo>
                        <a:pt x="137372" y="694112"/>
                        <a:pt x="129382" y="693738"/>
                        <a:pt x="121444" y="692944"/>
                      </a:cubicBezTo>
                      <a:cubicBezTo>
                        <a:pt x="119063" y="691356"/>
                        <a:pt x="116860" y="689461"/>
                        <a:pt x="114300" y="688181"/>
                      </a:cubicBezTo>
                      <a:cubicBezTo>
                        <a:pt x="112055" y="687059"/>
                        <a:pt x="109117" y="687368"/>
                        <a:pt x="107157" y="685800"/>
                      </a:cubicBezTo>
                      <a:cubicBezTo>
                        <a:pt x="104922" y="684012"/>
                        <a:pt x="103982" y="681037"/>
                        <a:pt x="102394" y="678656"/>
                      </a:cubicBezTo>
                      <a:cubicBezTo>
                        <a:pt x="108744" y="677862"/>
                        <a:pt x="115148" y="677420"/>
                        <a:pt x="121444" y="676275"/>
                      </a:cubicBezTo>
                      <a:cubicBezTo>
                        <a:pt x="123914" y="675826"/>
                        <a:pt x="126813" y="675669"/>
                        <a:pt x="128588" y="673894"/>
                      </a:cubicBezTo>
                      <a:cubicBezTo>
                        <a:pt x="130363" y="672119"/>
                        <a:pt x="130175" y="669131"/>
                        <a:pt x="130969" y="666750"/>
                      </a:cubicBezTo>
                      <a:cubicBezTo>
                        <a:pt x="129382" y="664369"/>
                        <a:pt x="128822" y="660768"/>
                        <a:pt x="126207" y="659606"/>
                      </a:cubicBezTo>
                      <a:cubicBezTo>
                        <a:pt x="121078" y="657326"/>
                        <a:pt x="113968" y="660671"/>
                        <a:pt x="109538" y="657225"/>
                      </a:cubicBezTo>
                      <a:cubicBezTo>
                        <a:pt x="105575" y="654143"/>
                        <a:pt x="107560" y="647114"/>
                        <a:pt x="104775" y="642937"/>
                      </a:cubicBezTo>
                      <a:lnTo>
                        <a:pt x="100013" y="635794"/>
                      </a:lnTo>
                      <a:cubicBezTo>
                        <a:pt x="102394" y="635000"/>
                        <a:pt x="105197" y="634980"/>
                        <a:pt x="107157" y="633412"/>
                      </a:cubicBezTo>
                      <a:cubicBezTo>
                        <a:pt x="111354" y="630055"/>
                        <a:pt x="112732" y="623831"/>
                        <a:pt x="114300" y="619125"/>
                      </a:cubicBezTo>
                      <a:cubicBezTo>
                        <a:pt x="112713" y="616744"/>
                        <a:pt x="112023" y="613401"/>
                        <a:pt x="109538" y="611981"/>
                      </a:cubicBezTo>
                      <a:cubicBezTo>
                        <a:pt x="106024" y="609973"/>
                        <a:pt x="100160" y="612760"/>
                        <a:pt x="97632" y="609600"/>
                      </a:cubicBezTo>
                      <a:cubicBezTo>
                        <a:pt x="97605" y="609566"/>
                        <a:pt x="101292" y="594033"/>
                        <a:pt x="102394" y="592931"/>
                      </a:cubicBezTo>
                      <a:cubicBezTo>
                        <a:pt x="104169" y="591156"/>
                        <a:pt x="107157" y="591344"/>
                        <a:pt x="109538" y="590550"/>
                      </a:cubicBezTo>
                      <a:cubicBezTo>
                        <a:pt x="112713" y="591344"/>
                        <a:pt x="115958" y="593966"/>
                        <a:pt x="119063" y="592931"/>
                      </a:cubicBezTo>
                      <a:cubicBezTo>
                        <a:pt x="126748" y="590369"/>
                        <a:pt x="123427" y="577351"/>
                        <a:pt x="121444" y="573881"/>
                      </a:cubicBezTo>
                      <a:cubicBezTo>
                        <a:pt x="120024" y="571396"/>
                        <a:pt x="116681" y="570706"/>
                        <a:pt x="114300" y="569119"/>
                      </a:cubicBezTo>
                      <a:cubicBezTo>
                        <a:pt x="113506" y="564356"/>
                        <a:pt x="112866" y="559566"/>
                        <a:pt x="111919" y="554831"/>
                      </a:cubicBezTo>
                      <a:cubicBezTo>
                        <a:pt x="111277" y="551622"/>
                        <a:pt x="107804" y="548081"/>
                        <a:pt x="109538" y="545306"/>
                      </a:cubicBezTo>
                      <a:cubicBezTo>
                        <a:pt x="113848" y="538410"/>
                        <a:pt x="123686" y="535827"/>
                        <a:pt x="130969" y="533400"/>
                      </a:cubicBezTo>
                      <a:cubicBezTo>
                        <a:pt x="145032" y="519337"/>
                        <a:pt x="133146" y="534147"/>
                        <a:pt x="140494" y="507206"/>
                      </a:cubicBezTo>
                      <a:cubicBezTo>
                        <a:pt x="142258" y="500739"/>
                        <a:pt x="147461" y="498592"/>
                        <a:pt x="152400" y="495300"/>
                      </a:cubicBezTo>
                      <a:cubicBezTo>
                        <a:pt x="155575" y="496094"/>
                        <a:pt x="158652" y="497681"/>
                        <a:pt x="161925" y="497681"/>
                      </a:cubicBezTo>
                      <a:cubicBezTo>
                        <a:pt x="170090" y="497681"/>
                        <a:pt x="169635" y="494507"/>
                        <a:pt x="171450" y="488156"/>
                      </a:cubicBezTo>
                      <a:cubicBezTo>
                        <a:pt x="172349" y="485009"/>
                        <a:pt x="171347" y="480761"/>
                        <a:pt x="173832" y="478631"/>
                      </a:cubicBezTo>
                      <a:cubicBezTo>
                        <a:pt x="177643" y="475364"/>
                        <a:pt x="188119" y="473869"/>
                        <a:pt x="188119" y="473869"/>
                      </a:cubicBezTo>
                      <a:cubicBezTo>
                        <a:pt x="190500" y="474663"/>
                        <a:pt x="193018" y="475128"/>
                        <a:pt x="195263" y="476250"/>
                      </a:cubicBezTo>
                      <a:cubicBezTo>
                        <a:pt x="197823" y="477530"/>
                        <a:pt x="199584" y="480542"/>
                        <a:pt x="202407" y="481012"/>
                      </a:cubicBezTo>
                      <a:cubicBezTo>
                        <a:pt x="204883" y="481425"/>
                        <a:pt x="207169" y="479425"/>
                        <a:pt x="209550" y="478631"/>
                      </a:cubicBezTo>
                      <a:cubicBezTo>
                        <a:pt x="212483" y="469833"/>
                        <a:pt x="215023" y="465766"/>
                        <a:pt x="209550" y="454819"/>
                      </a:cubicBezTo>
                      <a:cubicBezTo>
                        <a:pt x="208428" y="452574"/>
                        <a:pt x="204788" y="453231"/>
                        <a:pt x="202407" y="452437"/>
                      </a:cubicBezTo>
                      <a:cubicBezTo>
                        <a:pt x="189706" y="433390"/>
                        <a:pt x="201614" y="456406"/>
                        <a:pt x="204788" y="440531"/>
                      </a:cubicBezTo>
                      <a:cubicBezTo>
                        <a:pt x="205349" y="437724"/>
                        <a:pt x="202049" y="435411"/>
                        <a:pt x="200025" y="433387"/>
                      </a:cubicBezTo>
                      <a:cubicBezTo>
                        <a:pt x="195409" y="428771"/>
                        <a:pt x="191548" y="428180"/>
                        <a:pt x="185738" y="426244"/>
                      </a:cubicBezTo>
                      <a:cubicBezTo>
                        <a:pt x="183357" y="424656"/>
                        <a:pt x="179657" y="424138"/>
                        <a:pt x="178594" y="421481"/>
                      </a:cubicBezTo>
                      <a:cubicBezTo>
                        <a:pt x="177662" y="419150"/>
                        <a:pt x="182097" y="416582"/>
                        <a:pt x="180975" y="414337"/>
                      </a:cubicBezTo>
                      <a:cubicBezTo>
                        <a:pt x="179853" y="412092"/>
                        <a:pt x="176282" y="412500"/>
                        <a:pt x="173832" y="411956"/>
                      </a:cubicBezTo>
                      <a:cubicBezTo>
                        <a:pt x="169119" y="410909"/>
                        <a:pt x="164307" y="410369"/>
                        <a:pt x="159544" y="409575"/>
                      </a:cubicBezTo>
                      <a:cubicBezTo>
                        <a:pt x="158750" y="407194"/>
                        <a:pt x="157163" y="404941"/>
                        <a:pt x="157163" y="402431"/>
                      </a:cubicBezTo>
                      <a:cubicBezTo>
                        <a:pt x="157163" y="394266"/>
                        <a:pt x="160337" y="394720"/>
                        <a:pt x="166688" y="392906"/>
                      </a:cubicBezTo>
                      <a:cubicBezTo>
                        <a:pt x="169835" y="392007"/>
                        <a:pt x="173038" y="391319"/>
                        <a:pt x="176213" y="390525"/>
                      </a:cubicBezTo>
                      <a:cubicBezTo>
                        <a:pt x="177007" y="388144"/>
                        <a:pt x="178594" y="385891"/>
                        <a:pt x="178594" y="383381"/>
                      </a:cubicBezTo>
                      <a:cubicBezTo>
                        <a:pt x="178594" y="375397"/>
                        <a:pt x="177201" y="367701"/>
                        <a:pt x="171450" y="361950"/>
                      </a:cubicBezTo>
                      <a:cubicBezTo>
                        <a:pt x="169426" y="359926"/>
                        <a:pt x="166688" y="358775"/>
                        <a:pt x="164307" y="357187"/>
                      </a:cubicBezTo>
                      <a:cubicBezTo>
                        <a:pt x="163513" y="354806"/>
                        <a:pt x="163493" y="352004"/>
                        <a:pt x="161925" y="350044"/>
                      </a:cubicBezTo>
                      <a:cubicBezTo>
                        <a:pt x="160137" y="347809"/>
                        <a:pt x="157644" y="345281"/>
                        <a:pt x="154782" y="345281"/>
                      </a:cubicBezTo>
                      <a:cubicBezTo>
                        <a:pt x="142498" y="345281"/>
                        <a:pt x="141981" y="350491"/>
                        <a:pt x="133350" y="354806"/>
                      </a:cubicBezTo>
                      <a:cubicBezTo>
                        <a:pt x="131105" y="355928"/>
                        <a:pt x="128588" y="356393"/>
                        <a:pt x="126207" y="357187"/>
                      </a:cubicBezTo>
                      <a:cubicBezTo>
                        <a:pt x="127001" y="354806"/>
                        <a:pt x="127020" y="352004"/>
                        <a:pt x="128588" y="350044"/>
                      </a:cubicBezTo>
                      <a:cubicBezTo>
                        <a:pt x="131946" y="345847"/>
                        <a:pt x="138168" y="344469"/>
                        <a:pt x="142875" y="342900"/>
                      </a:cubicBezTo>
                      <a:cubicBezTo>
                        <a:pt x="140494" y="341312"/>
                        <a:pt x="138347" y="339299"/>
                        <a:pt x="135732" y="338137"/>
                      </a:cubicBezTo>
                      <a:cubicBezTo>
                        <a:pt x="125847" y="333744"/>
                        <a:pt x="119721" y="333031"/>
                        <a:pt x="109538" y="330994"/>
                      </a:cubicBezTo>
                      <a:cubicBezTo>
                        <a:pt x="107157" y="329406"/>
                        <a:pt x="104182" y="328466"/>
                        <a:pt x="102394" y="326231"/>
                      </a:cubicBezTo>
                      <a:cubicBezTo>
                        <a:pt x="97914" y="320630"/>
                        <a:pt x="100843" y="312869"/>
                        <a:pt x="102394" y="307181"/>
                      </a:cubicBezTo>
                      <a:cubicBezTo>
                        <a:pt x="103715" y="302338"/>
                        <a:pt x="107157" y="292894"/>
                        <a:pt x="107157" y="292894"/>
                      </a:cubicBezTo>
                      <a:cubicBezTo>
                        <a:pt x="106363" y="290513"/>
                        <a:pt x="105898" y="287995"/>
                        <a:pt x="104775" y="285750"/>
                      </a:cubicBezTo>
                      <a:cubicBezTo>
                        <a:pt x="103495" y="283190"/>
                        <a:pt x="100418" y="281439"/>
                        <a:pt x="100013" y="278606"/>
                      </a:cubicBezTo>
                      <a:cubicBezTo>
                        <a:pt x="99426" y="274499"/>
                        <a:pt x="103781" y="264638"/>
                        <a:pt x="107157" y="261937"/>
                      </a:cubicBezTo>
                      <a:cubicBezTo>
                        <a:pt x="109117" y="260369"/>
                        <a:pt x="111919" y="260350"/>
                        <a:pt x="114300" y="259556"/>
                      </a:cubicBezTo>
                      <a:cubicBezTo>
                        <a:pt x="113403" y="254172"/>
                        <a:pt x="113912" y="240156"/>
                        <a:pt x="104775" y="238125"/>
                      </a:cubicBezTo>
                      <a:cubicBezTo>
                        <a:pt x="100062" y="237078"/>
                        <a:pt x="95250" y="239712"/>
                        <a:pt x="90488" y="240506"/>
                      </a:cubicBezTo>
                      <a:cubicBezTo>
                        <a:pt x="89999" y="241972"/>
                        <a:pt x="87802" y="254916"/>
                        <a:pt x="80963" y="250031"/>
                      </a:cubicBezTo>
                      <a:cubicBezTo>
                        <a:pt x="76305" y="246704"/>
                        <a:pt x="71438" y="235744"/>
                        <a:pt x="71438" y="235744"/>
                      </a:cubicBezTo>
                      <a:cubicBezTo>
                        <a:pt x="65770" y="218741"/>
                        <a:pt x="63890" y="225633"/>
                        <a:pt x="71438" y="214312"/>
                      </a:cubicBezTo>
                      <a:cubicBezTo>
                        <a:pt x="70644" y="211931"/>
                        <a:pt x="70832" y="208944"/>
                        <a:pt x="69057" y="207169"/>
                      </a:cubicBezTo>
                      <a:cubicBezTo>
                        <a:pt x="67917" y="206029"/>
                        <a:pt x="52473" y="202427"/>
                        <a:pt x="52388" y="202406"/>
                      </a:cubicBezTo>
                      <a:cubicBezTo>
                        <a:pt x="50007" y="200025"/>
                        <a:pt x="43223" y="197956"/>
                        <a:pt x="45244" y="195262"/>
                      </a:cubicBezTo>
                      <a:cubicBezTo>
                        <a:pt x="48141" y="191399"/>
                        <a:pt x="54848" y="194052"/>
                        <a:pt x="59532" y="192881"/>
                      </a:cubicBezTo>
                      <a:cubicBezTo>
                        <a:pt x="64402" y="191664"/>
                        <a:pt x="73819" y="188119"/>
                        <a:pt x="73819" y="188119"/>
                      </a:cubicBezTo>
                      <a:cubicBezTo>
                        <a:pt x="73025" y="184944"/>
                        <a:pt x="71112" y="181850"/>
                        <a:pt x="71438" y="178594"/>
                      </a:cubicBezTo>
                      <a:cubicBezTo>
                        <a:pt x="71937" y="173599"/>
                        <a:pt x="76200" y="164306"/>
                        <a:pt x="76200" y="164306"/>
                      </a:cubicBezTo>
                      <a:cubicBezTo>
                        <a:pt x="74393" y="149847"/>
                        <a:pt x="76953" y="136608"/>
                        <a:pt x="69057" y="152400"/>
                      </a:cubicBezTo>
                      <a:cubicBezTo>
                        <a:pt x="67934" y="154645"/>
                        <a:pt x="68450" y="157769"/>
                        <a:pt x="66675" y="159544"/>
                      </a:cubicBezTo>
                      <a:cubicBezTo>
                        <a:pt x="64900" y="161319"/>
                        <a:pt x="61913" y="161131"/>
                        <a:pt x="59532" y="161925"/>
                      </a:cubicBezTo>
                      <a:cubicBezTo>
                        <a:pt x="57151" y="161131"/>
                        <a:pt x="53078" y="161958"/>
                        <a:pt x="52388" y="159544"/>
                      </a:cubicBezTo>
                      <a:cubicBezTo>
                        <a:pt x="51098" y="155031"/>
                        <a:pt x="55365" y="143468"/>
                        <a:pt x="57150" y="138112"/>
                      </a:cubicBezTo>
                      <a:cubicBezTo>
                        <a:pt x="42865" y="133350"/>
                        <a:pt x="55563" y="134937"/>
                        <a:pt x="47625" y="142875"/>
                      </a:cubicBezTo>
                      <a:cubicBezTo>
                        <a:pt x="45850" y="144650"/>
                        <a:pt x="42863" y="144462"/>
                        <a:pt x="40482" y="145256"/>
                      </a:cubicBezTo>
                      <a:cubicBezTo>
                        <a:pt x="37307" y="144462"/>
                        <a:pt x="32921" y="145493"/>
                        <a:pt x="30957" y="142875"/>
                      </a:cubicBezTo>
                      <a:cubicBezTo>
                        <a:pt x="28003" y="138936"/>
                        <a:pt x="40150" y="128919"/>
                        <a:pt x="40482" y="128587"/>
                      </a:cubicBezTo>
                      <a:cubicBezTo>
                        <a:pt x="41276" y="126206"/>
                        <a:pt x="41741" y="123689"/>
                        <a:pt x="42863" y="121444"/>
                      </a:cubicBezTo>
                      <a:cubicBezTo>
                        <a:pt x="44143" y="118884"/>
                        <a:pt x="47625" y="117162"/>
                        <a:pt x="47625" y="114300"/>
                      </a:cubicBezTo>
                      <a:cubicBezTo>
                        <a:pt x="47625" y="109280"/>
                        <a:pt x="42863" y="100012"/>
                        <a:pt x="42863" y="100012"/>
                      </a:cubicBezTo>
                      <a:cubicBezTo>
                        <a:pt x="38100" y="100806"/>
                        <a:pt x="33259" y="101223"/>
                        <a:pt x="28575" y="102394"/>
                      </a:cubicBezTo>
                      <a:cubicBezTo>
                        <a:pt x="23705" y="103612"/>
                        <a:pt x="14288" y="107156"/>
                        <a:pt x="14288" y="107156"/>
                      </a:cubicBezTo>
                      <a:cubicBezTo>
                        <a:pt x="12700" y="104775"/>
                        <a:pt x="9880" y="102852"/>
                        <a:pt x="9525" y="100012"/>
                      </a:cubicBezTo>
                      <a:cubicBezTo>
                        <a:pt x="8054" y="88243"/>
                        <a:pt x="11661" y="88270"/>
                        <a:pt x="19050" y="83344"/>
                      </a:cubicBezTo>
                      <a:cubicBezTo>
                        <a:pt x="16669" y="81756"/>
                        <a:pt x="14467" y="79861"/>
                        <a:pt x="11907" y="78581"/>
                      </a:cubicBezTo>
                      <a:cubicBezTo>
                        <a:pt x="9662" y="77458"/>
                        <a:pt x="6723" y="77768"/>
                        <a:pt x="4763" y="76200"/>
                      </a:cubicBezTo>
                      <a:cubicBezTo>
                        <a:pt x="2528" y="74412"/>
                        <a:pt x="1588" y="71437"/>
                        <a:pt x="0" y="69056"/>
                      </a:cubicBezTo>
                      <a:cubicBezTo>
                        <a:pt x="794" y="66675"/>
                        <a:pt x="422" y="63480"/>
                        <a:pt x="2382" y="61912"/>
                      </a:cubicBezTo>
                      <a:cubicBezTo>
                        <a:pt x="4938" y="59868"/>
                        <a:pt x="11907" y="62804"/>
                        <a:pt x="11907" y="59531"/>
                      </a:cubicBezTo>
                      <a:cubicBezTo>
                        <a:pt x="11907" y="53807"/>
                        <a:pt x="2382" y="45244"/>
                        <a:pt x="2382" y="45244"/>
                      </a:cubicBezTo>
                      <a:cubicBezTo>
                        <a:pt x="3969" y="42069"/>
                        <a:pt x="4634" y="38229"/>
                        <a:pt x="7144" y="35719"/>
                      </a:cubicBezTo>
                      <a:cubicBezTo>
                        <a:pt x="8919" y="33944"/>
                        <a:pt x="13165" y="35582"/>
                        <a:pt x="14288" y="33337"/>
                      </a:cubicBezTo>
                      <a:cubicBezTo>
                        <a:pt x="17163" y="27587"/>
                        <a:pt x="6969" y="22902"/>
                        <a:pt x="4763" y="21431"/>
                      </a:cubicBezTo>
                      <a:cubicBezTo>
                        <a:pt x="3847" y="15936"/>
                        <a:pt x="2933" y="5866"/>
                        <a:pt x="0" y="0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任意多边形 25"/>
                <p:cNvSpPr/>
                <p:nvPr/>
              </p:nvSpPr>
              <p:spPr>
                <a:xfrm>
                  <a:off x="2691036" y="-1471097"/>
                  <a:ext cx="456044" cy="796378"/>
                </a:xfrm>
                <a:custGeom>
                  <a:avLst/>
                  <a:gdLst>
                    <a:gd name="connsiteX0" fmla="*/ 0 w 455362"/>
                    <a:gd name="connsiteY0" fmla="*/ 792957 h 796131"/>
                    <a:gd name="connsiteX1" fmla="*/ 14287 w 455362"/>
                    <a:gd name="connsiteY1" fmla="*/ 795338 h 796131"/>
                    <a:gd name="connsiteX2" fmla="*/ 7143 w 455362"/>
                    <a:gd name="connsiteY2" fmla="*/ 778669 h 796131"/>
                    <a:gd name="connsiteX3" fmla="*/ 4762 w 455362"/>
                    <a:gd name="connsiteY3" fmla="*/ 771525 h 796131"/>
                    <a:gd name="connsiteX4" fmla="*/ 19050 w 455362"/>
                    <a:gd name="connsiteY4" fmla="*/ 766763 h 796131"/>
                    <a:gd name="connsiteX5" fmla="*/ 9525 w 455362"/>
                    <a:gd name="connsiteY5" fmla="*/ 752475 h 796131"/>
                    <a:gd name="connsiteX6" fmla="*/ 4762 w 455362"/>
                    <a:gd name="connsiteY6" fmla="*/ 738188 h 796131"/>
                    <a:gd name="connsiteX7" fmla="*/ 9525 w 455362"/>
                    <a:gd name="connsiteY7" fmla="*/ 731044 h 796131"/>
                    <a:gd name="connsiteX8" fmla="*/ 14287 w 455362"/>
                    <a:gd name="connsiteY8" fmla="*/ 716757 h 796131"/>
                    <a:gd name="connsiteX9" fmla="*/ 40481 w 455362"/>
                    <a:gd name="connsiteY9" fmla="*/ 716757 h 796131"/>
                    <a:gd name="connsiteX10" fmla="*/ 42862 w 455362"/>
                    <a:gd name="connsiteY10" fmla="*/ 709613 h 796131"/>
                    <a:gd name="connsiteX11" fmla="*/ 33337 w 455362"/>
                    <a:gd name="connsiteY11" fmla="*/ 700088 h 796131"/>
                    <a:gd name="connsiteX12" fmla="*/ 42862 w 455362"/>
                    <a:gd name="connsiteY12" fmla="*/ 697707 h 796131"/>
                    <a:gd name="connsiteX13" fmla="*/ 50006 w 455362"/>
                    <a:gd name="connsiteY13" fmla="*/ 695325 h 796131"/>
                    <a:gd name="connsiteX14" fmla="*/ 54768 w 455362"/>
                    <a:gd name="connsiteY14" fmla="*/ 688182 h 796131"/>
                    <a:gd name="connsiteX15" fmla="*/ 59531 w 455362"/>
                    <a:gd name="connsiteY15" fmla="*/ 678657 h 796131"/>
                    <a:gd name="connsiteX16" fmla="*/ 54768 w 455362"/>
                    <a:gd name="connsiteY16" fmla="*/ 661988 h 796131"/>
                    <a:gd name="connsiteX17" fmla="*/ 47625 w 455362"/>
                    <a:gd name="connsiteY17" fmla="*/ 659607 h 796131"/>
                    <a:gd name="connsiteX18" fmla="*/ 52387 w 455362"/>
                    <a:gd name="connsiteY18" fmla="*/ 652463 h 796131"/>
                    <a:gd name="connsiteX19" fmla="*/ 61912 w 455362"/>
                    <a:gd name="connsiteY19" fmla="*/ 642938 h 796131"/>
                    <a:gd name="connsiteX20" fmla="*/ 59531 w 455362"/>
                    <a:gd name="connsiteY20" fmla="*/ 626269 h 796131"/>
                    <a:gd name="connsiteX21" fmla="*/ 66675 w 455362"/>
                    <a:gd name="connsiteY21" fmla="*/ 623888 h 796131"/>
                    <a:gd name="connsiteX22" fmla="*/ 73818 w 455362"/>
                    <a:gd name="connsiteY22" fmla="*/ 619125 h 796131"/>
                    <a:gd name="connsiteX23" fmla="*/ 73818 w 455362"/>
                    <a:gd name="connsiteY23" fmla="*/ 602457 h 796131"/>
                    <a:gd name="connsiteX24" fmla="*/ 69056 w 455362"/>
                    <a:gd name="connsiteY24" fmla="*/ 595313 h 796131"/>
                    <a:gd name="connsiteX25" fmla="*/ 71437 w 455362"/>
                    <a:gd name="connsiteY25" fmla="*/ 585788 h 796131"/>
                    <a:gd name="connsiteX26" fmla="*/ 85725 w 455362"/>
                    <a:gd name="connsiteY26" fmla="*/ 581025 h 796131"/>
                    <a:gd name="connsiteX27" fmla="*/ 88106 w 455362"/>
                    <a:gd name="connsiteY27" fmla="*/ 561975 h 796131"/>
                    <a:gd name="connsiteX28" fmla="*/ 92868 w 455362"/>
                    <a:gd name="connsiteY28" fmla="*/ 547688 h 796131"/>
                    <a:gd name="connsiteX29" fmla="*/ 95250 w 455362"/>
                    <a:gd name="connsiteY29" fmla="*/ 540544 h 796131"/>
                    <a:gd name="connsiteX30" fmla="*/ 90487 w 455362"/>
                    <a:gd name="connsiteY30" fmla="*/ 526257 h 796131"/>
                    <a:gd name="connsiteX31" fmla="*/ 88106 w 455362"/>
                    <a:gd name="connsiteY31" fmla="*/ 519113 h 796131"/>
                    <a:gd name="connsiteX32" fmla="*/ 80962 w 455362"/>
                    <a:gd name="connsiteY32" fmla="*/ 516732 h 796131"/>
                    <a:gd name="connsiteX33" fmla="*/ 78581 w 455362"/>
                    <a:gd name="connsiteY33" fmla="*/ 509588 h 796131"/>
                    <a:gd name="connsiteX34" fmla="*/ 90487 w 455362"/>
                    <a:gd name="connsiteY34" fmla="*/ 504825 h 796131"/>
                    <a:gd name="connsiteX35" fmla="*/ 97631 w 455362"/>
                    <a:gd name="connsiteY35" fmla="*/ 507207 h 796131"/>
                    <a:gd name="connsiteX36" fmla="*/ 119062 w 455362"/>
                    <a:gd name="connsiteY36" fmla="*/ 495300 h 796131"/>
                    <a:gd name="connsiteX37" fmla="*/ 133350 w 455362"/>
                    <a:gd name="connsiteY37" fmla="*/ 492919 h 796131"/>
                    <a:gd name="connsiteX38" fmla="*/ 135731 w 455362"/>
                    <a:gd name="connsiteY38" fmla="*/ 485775 h 796131"/>
                    <a:gd name="connsiteX39" fmla="*/ 140493 w 455362"/>
                    <a:gd name="connsiteY39" fmla="*/ 478632 h 796131"/>
                    <a:gd name="connsiteX40" fmla="*/ 150018 w 455362"/>
                    <a:gd name="connsiteY40" fmla="*/ 457200 h 796131"/>
                    <a:gd name="connsiteX41" fmla="*/ 147637 w 455362"/>
                    <a:gd name="connsiteY41" fmla="*/ 447675 h 796131"/>
                    <a:gd name="connsiteX42" fmla="*/ 142875 w 455362"/>
                    <a:gd name="connsiteY42" fmla="*/ 440532 h 796131"/>
                    <a:gd name="connsiteX43" fmla="*/ 140493 w 455362"/>
                    <a:gd name="connsiteY43" fmla="*/ 433388 h 796131"/>
                    <a:gd name="connsiteX44" fmla="*/ 147637 w 455362"/>
                    <a:gd name="connsiteY44" fmla="*/ 419100 h 796131"/>
                    <a:gd name="connsiteX45" fmla="*/ 142875 w 455362"/>
                    <a:gd name="connsiteY45" fmla="*/ 402432 h 796131"/>
                    <a:gd name="connsiteX46" fmla="*/ 152400 w 455362"/>
                    <a:gd name="connsiteY46" fmla="*/ 388144 h 796131"/>
                    <a:gd name="connsiteX47" fmla="*/ 157162 w 455362"/>
                    <a:gd name="connsiteY47" fmla="*/ 381000 h 796131"/>
                    <a:gd name="connsiteX48" fmla="*/ 166687 w 455362"/>
                    <a:gd name="connsiteY48" fmla="*/ 378619 h 796131"/>
                    <a:gd name="connsiteX49" fmla="*/ 173831 w 455362"/>
                    <a:gd name="connsiteY49" fmla="*/ 376238 h 796131"/>
                    <a:gd name="connsiteX50" fmla="*/ 178593 w 455362"/>
                    <a:gd name="connsiteY50" fmla="*/ 369094 h 796131"/>
                    <a:gd name="connsiteX51" fmla="*/ 176212 w 455362"/>
                    <a:gd name="connsiteY51" fmla="*/ 361950 h 796131"/>
                    <a:gd name="connsiteX52" fmla="*/ 178593 w 455362"/>
                    <a:gd name="connsiteY52" fmla="*/ 354807 h 796131"/>
                    <a:gd name="connsiteX53" fmla="*/ 169068 w 455362"/>
                    <a:gd name="connsiteY53" fmla="*/ 345282 h 796131"/>
                    <a:gd name="connsiteX54" fmla="*/ 166687 w 455362"/>
                    <a:gd name="connsiteY54" fmla="*/ 338138 h 796131"/>
                    <a:gd name="connsiteX55" fmla="*/ 152400 w 455362"/>
                    <a:gd name="connsiteY55" fmla="*/ 330994 h 796131"/>
                    <a:gd name="connsiteX56" fmla="*/ 145256 w 455362"/>
                    <a:gd name="connsiteY56" fmla="*/ 316707 h 796131"/>
                    <a:gd name="connsiteX57" fmla="*/ 150018 w 455362"/>
                    <a:gd name="connsiteY57" fmla="*/ 309563 h 796131"/>
                    <a:gd name="connsiteX58" fmla="*/ 142875 w 455362"/>
                    <a:gd name="connsiteY58" fmla="*/ 295275 h 796131"/>
                    <a:gd name="connsiteX59" fmla="*/ 138112 w 455362"/>
                    <a:gd name="connsiteY59" fmla="*/ 288132 h 796131"/>
                    <a:gd name="connsiteX60" fmla="*/ 142875 w 455362"/>
                    <a:gd name="connsiteY60" fmla="*/ 269082 h 796131"/>
                    <a:gd name="connsiteX61" fmla="*/ 147637 w 455362"/>
                    <a:gd name="connsiteY61" fmla="*/ 261938 h 796131"/>
                    <a:gd name="connsiteX62" fmla="*/ 152400 w 455362"/>
                    <a:gd name="connsiteY62" fmla="*/ 247650 h 796131"/>
                    <a:gd name="connsiteX63" fmla="*/ 166687 w 455362"/>
                    <a:gd name="connsiteY63" fmla="*/ 242888 h 796131"/>
                    <a:gd name="connsiteX64" fmla="*/ 173831 w 455362"/>
                    <a:gd name="connsiteY64" fmla="*/ 228600 h 796131"/>
                    <a:gd name="connsiteX65" fmla="*/ 188118 w 455362"/>
                    <a:gd name="connsiteY65" fmla="*/ 223838 h 796131"/>
                    <a:gd name="connsiteX66" fmla="*/ 195262 w 455362"/>
                    <a:gd name="connsiteY66" fmla="*/ 221457 h 796131"/>
                    <a:gd name="connsiteX67" fmla="*/ 202406 w 455362"/>
                    <a:gd name="connsiteY67" fmla="*/ 219075 h 796131"/>
                    <a:gd name="connsiteX68" fmla="*/ 211931 w 455362"/>
                    <a:gd name="connsiteY68" fmla="*/ 202407 h 796131"/>
                    <a:gd name="connsiteX69" fmla="*/ 204787 w 455362"/>
                    <a:gd name="connsiteY69" fmla="*/ 197644 h 796131"/>
                    <a:gd name="connsiteX70" fmla="*/ 211931 w 455362"/>
                    <a:gd name="connsiteY70" fmla="*/ 183357 h 796131"/>
                    <a:gd name="connsiteX71" fmla="*/ 219075 w 455362"/>
                    <a:gd name="connsiteY71" fmla="*/ 180975 h 796131"/>
                    <a:gd name="connsiteX72" fmla="*/ 233362 w 455362"/>
                    <a:gd name="connsiteY72" fmla="*/ 171450 h 796131"/>
                    <a:gd name="connsiteX73" fmla="*/ 240506 w 455362"/>
                    <a:gd name="connsiteY73" fmla="*/ 164307 h 796131"/>
                    <a:gd name="connsiteX74" fmla="*/ 245268 w 455362"/>
                    <a:gd name="connsiteY74" fmla="*/ 157163 h 796131"/>
                    <a:gd name="connsiteX75" fmla="*/ 266700 w 455362"/>
                    <a:gd name="connsiteY75" fmla="*/ 147638 h 796131"/>
                    <a:gd name="connsiteX76" fmla="*/ 273843 w 455362"/>
                    <a:gd name="connsiteY76" fmla="*/ 145257 h 796131"/>
                    <a:gd name="connsiteX77" fmla="*/ 278606 w 455362"/>
                    <a:gd name="connsiteY77" fmla="*/ 130969 h 796131"/>
                    <a:gd name="connsiteX78" fmla="*/ 292893 w 455362"/>
                    <a:gd name="connsiteY78" fmla="*/ 126207 h 796131"/>
                    <a:gd name="connsiteX79" fmla="*/ 302418 w 455362"/>
                    <a:gd name="connsiteY79" fmla="*/ 111919 h 796131"/>
                    <a:gd name="connsiteX80" fmla="*/ 309562 w 455362"/>
                    <a:gd name="connsiteY80" fmla="*/ 109538 h 796131"/>
                    <a:gd name="connsiteX81" fmla="*/ 316706 w 455362"/>
                    <a:gd name="connsiteY81" fmla="*/ 102394 h 796131"/>
                    <a:gd name="connsiteX82" fmla="*/ 323850 w 455362"/>
                    <a:gd name="connsiteY82" fmla="*/ 100013 h 796131"/>
                    <a:gd name="connsiteX83" fmla="*/ 330993 w 455362"/>
                    <a:gd name="connsiteY83" fmla="*/ 95250 h 796131"/>
                    <a:gd name="connsiteX84" fmla="*/ 340518 w 455362"/>
                    <a:gd name="connsiteY84" fmla="*/ 80963 h 796131"/>
                    <a:gd name="connsiteX85" fmla="*/ 342900 w 455362"/>
                    <a:gd name="connsiteY85" fmla="*/ 73819 h 796131"/>
                    <a:gd name="connsiteX86" fmla="*/ 350043 w 455362"/>
                    <a:gd name="connsiteY86" fmla="*/ 66675 h 796131"/>
                    <a:gd name="connsiteX87" fmla="*/ 359568 w 455362"/>
                    <a:gd name="connsiteY87" fmla="*/ 45244 h 796131"/>
                    <a:gd name="connsiteX88" fmla="*/ 366712 w 455362"/>
                    <a:gd name="connsiteY88" fmla="*/ 40482 h 796131"/>
                    <a:gd name="connsiteX89" fmla="*/ 385762 w 455362"/>
                    <a:gd name="connsiteY89" fmla="*/ 23813 h 796131"/>
                    <a:gd name="connsiteX90" fmla="*/ 392906 w 455362"/>
                    <a:gd name="connsiteY90" fmla="*/ 19050 h 796131"/>
                    <a:gd name="connsiteX91" fmla="*/ 404812 w 455362"/>
                    <a:gd name="connsiteY91" fmla="*/ 4763 h 796131"/>
                    <a:gd name="connsiteX92" fmla="*/ 419100 w 455362"/>
                    <a:gd name="connsiteY92" fmla="*/ 0 h 796131"/>
                    <a:gd name="connsiteX93" fmla="*/ 431006 w 455362"/>
                    <a:gd name="connsiteY93" fmla="*/ 2382 h 796131"/>
                    <a:gd name="connsiteX94" fmla="*/ 447675 w 455362"/>
                    <a:gd name="connsiteY94" fmla="*/ 4763 h 796131"/>
                    <a:gd name="connsiteX95" fmla="*/ 454818 w 455362"/>
                    <a:gd name="connsiteY95" fmla="*/ 9525 h 796131"/>
                    <a:gd name="connsiteX96" fmla="*/ 454818 w 455362"/>
                    <a:gd name="connsiteY96" fmla="*/ 16669 h 796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</a:cxnLst>
                  <a:rect l="l" t="t" r="r" b="b"/>
                  <a:pathLst>
                    <a:path w="455362" h="796131">
                      <a:moveTo>
                        <a:pt x="0" y="792957"/>
                      </a:moveTo>
                      <a:cubicBezTo>
                        <a:pt x="4762" y="793751"/>
                        <a:pt x="10147" y="797822"/>
                        <a:pt x="14287" y="795338"/>
                      </a:cubicBezTo>
                      <a:cubicBezTo>
                        <a:pt x="17949" y="793141"/>
                        <a:pt x="7830" y="779699"/>
                        <a:pt x="7143" y="778669"/>
                      </a:cubicBezTo>
                      <a:cubicBezTo>
                        <a:pt x="6349" y="776288"/>
                        <a:pt x="2987" y="773300"/>
                        <a:pt x="4762" y="771525"/>
                      </a:cubicBezTo>
                      <a:cubicBezTo>
                        <a:pt x="8312" y="767975"/>
                        <a:pt x="19050" y="766763"/>
                        <a:pt x="19050" y="766763"/>
                      </a:cubicBezTo>
                      <a:cubicBezTo>
                        <a:pt x="11169" y="743125"/>
                        <a:pt x="24391" y="779235"/>
                        <a:pt x="9525" y="752475"/>
                      </a:cubicBezTo>
                      <a:cubicBezTo>
                        <a:pt x="7087" y="748087"/>
                        <a:pt x="4762" y="738188"/>
                        <a:pt x="4762" y="738188"/>
                      </a:cubicBezTo>
                      <a:cubicBezTo>
                        <a:pt x="6350" y="735807"/>
                        <a:pt x="8363" y="733659"/>
                        <a:pt x="9525" y="731044"/>
                      </a:cubicBezTo>
                      <a:cubicBezTo>
                        <a:pt x="11564" y="726457"/>
                        <a:pt x="14287" y="716757"/>
                        <a:pt x="14287" y="716757"/>
                      </a:cubicBezTo>
                      <a:cubicBezTo>
                        <a:pt x="22887" y="718477"/>
                        <a:pt x="31793" y="721722"/>
                        <a:pt x="40481" y="716757"/>
                      </a:cubicBezTo>
                      <a:cubicBezTo>
                        <a:pt x="42660" y="715512"/>
                        <a:pt x="42068" y="711994"/>
                        <a:pt x="42862" y="709613"/>
                      </a:cubicBezTo>
                      <a:cubicBezTo>
                        <a:pt x="41592" y="709190"/>
                        <a:pt x="28256" y="706862"/>
                        <a:pt x="33337" y="700088"/>
                      </a:cubicBezTo>
                      <a:cubicBezTo>
                        <a:pt x="35301" y="697470"/>
                        <a:pt x="39715" y="698606"/>
                        <a:pt x="42862" y="697707"/>
                      </a:cubicBezTo>
                      <a:cubicBezTo>
                        <a:pt x="45276" y="697017"/>
                        <a:pt x="47625" y="696119"/>
                        <a:pt x="50006" y="695325"/>
                      </a:cubicBezTo>
                      <a:cubicBezTo>
                        <a:pt x="51593" y="692944"/>
                        <a:pt x="54298" y="691005"/>
                        <a:pt x="54768" y="688182"/>
                      </a:cubicBezTo>
                      <a:cubicBezTo>
                        <a:pt x="56636" y="676976"/>
                        <a:pt x="44963" y="683512"/>
                        <a:pt x="59531" y="678657"/>
                      </a:cubicBezTo>
                      <a:cubicBezTo>
                        <a:pt x="59510" y="678572"/>
                        <a:pt x="55908" y="663128"/>
                        <a:pt x="54768" y="661988"/>
                      </a:cubicBezTo>
                      <a:cubicBezTo>
                        <a:pt x="52993" y="660213"/>
                        <a:pt x="50006" y="660401"/>
                        <a:pt x="47625" y="659607"/>
                      </a:cubicBezTo>
                      <a:cubicBezTo>
                        <a:pt x="49212" y="657226"/>
                        <a:pt x="50152" y="654251"/>
                        <a:pt x="52387" y="652463"/>
                      </a:cubicBezTo>
                      <a:cubicBezTo>
                        <a:pt x="63933" y="643226"/>
                        <a:pt x="56717" y="658525"/>
                        <a:pt x="61912" y="642938"/>
                      </a:cubicBezTo>
                      <a:cubicBezTo>
                        <a:pt x="58024" y="637105"/>
                        <a:pt x="53381" y="633957"/>
                        <a:pt x="59531" y="626269"/>
                      </a:cubicBezTo>
                      <a:cubicBezTo>
                        <a:pt x="61099" y="624309"/>
                        <a:pt x="64294" y="624682"/>
                        <a:pt x="66675" y="623888"/>
                      </a:cubicBezTo>
                      <a:cubicBezTo>
                        <a:pt x="69056" y="622300"/>
                        <a:pt x="72231" y="621506"/>
                        <a:pt x="73818" y="619125"/>
                      </a:cubicBezTo>
                      <a:cubicBezTo>
                        <a:pt x="77672" y="613343"/>
                        <a:pt x="76573" y="607967"/>
                        <a:pt x="73818" y="602457"/>
                      </a:cubicBezTo>
                      <a:cubicBezTo>
                        <a:pt x="72538" y="599897"/>
                        <a:pt x="70643" y="597694"/>
                        <a:pt x="69056" y="595313"/>
                      </a:cubicBezTo>
                      <a:cubicBezTo>
                        <a:pt x="69850" y="592138"/>
                        <a:pt x="68952" y="587918"/>
                        <a:pt x="71437" y="585788"/>
                      </a:cubicBezTo>
                      <a:cubicBezTo>
                        <a:pt x="75249" y="582521"/>
                        <a:pt x="85725" y="581025"/>
                        <a:pt x="85725" y="581025"/>
                      </a:cubicBezTo>
                      <a:cubicBezTo>
                        <a:pt x="96235" y="565259"/>
                        <a:pt x="86093" y="584121"/>
                        <a:pt x="88106" y="561975"/>
                      </a:cubicBezTo>
                      <a:cubicBezTo>
                        <a:pt x="88560" y="556976"/>
                        <a:pt x="91281" y="552450"/>
                        <a:pt x="92868" y="547688"/>
                      </a:cubicBezTo>
                      <a:lnTo>
                        <a:pt x="95250" y="540544"/>
                      </a:lnTo>
                      <a:lnTo>
                        <a:pt x="90487" y="526257"/>
                      </a:lnTo>
                      <a:cubicBezTo>
                        <a:pt x="89693" y="523876"/>
                        <a:pt x="90487" y="519907"/>
                        <a:pt x="88106" y="519113"/>
                      </a:cubicBezTo>
                      <a:lnTo>
                        <a:pt x="80962" y="516732"/>
                      </a:lnTo>
                      <a:cubicBezTo>
                        <a:pt x="80168" y="514351"/>
                        <a:pt x="78581" y="512098"/>
                        <a:pt x="78581" y="509588"/>
                      </a:cubicBezTo>
                      <a:cubicBezTo>
                        <a:pt x="78581" y="498691"/>
                        <a:pt x="82980" y="502680"/>
                        <a:pt x="90487" y="504825"/>
                      </a:cubicBezTo>
                      <a:cubicBezTo>
                        <a:pt x="92901" y="505515"/>
                        <a:pt x="95250" y="506413"/>
                        <a:pt x="97631" y="507207"/>
                      </a:cubicBezTo>
                      <a:cubicBezTo>
                        <a:pt x="106834" y="501071"/>
                        <a:pt x="109634" y="497395"/>
                        <a:pt x="119062" y="495300"/>
                      </a:cubicBezTo>
                      <a:cubicBezTo>
                        <a:pt x="123775" y="494253"/>
                        <a:pt x="128587" y="493713"/>
                        <a:pt x="133350" y="492919"/>
                      </a:cubicBezTo>
                      <a:cubicBezTo>
                        <a:pt x="134144" y="490538"/>
                        <a:pt x="134609" y="488020"/>
                        <a:pt x="135731" y="485775"/>
                      </a:cubicBezTo>
                      <a:cubicBezTo>
                        <a:pt x="137011" y="483215"/>
                        <a:pt x="139740" y="481393"/>
                        <a:pt x="140493" y="478632"/>
                      </a:cubicBezTo>
                      <a:cubicBezTo>
                        <a:pt x="146686" y="455924"/>
                        <a:pt x="135431" y="462064"/>
                        <a:pt x="150018" y="457200"/>
                      </a:cubicBezTo>
                      <a:cubicBezTo>
                        <a:pt x="149224" y="454025"/>
                        <a:pt x="148926" y="450683"/>
                        <a:pt x="147637" y="447675"/>
                      </a:cubicBezTo>
                      <a:cubicBezTo>
                        <a:pt x="146510" y="445045"/>
                        <a:pt x="144155" y="443091"/>
                        <a:pt x="142875" y="440532"/>
                      </a:cubicBezTo>
                      <a:cubicBezTo>
                        <a:pt x="141752" y="438287"/>
                        <a:pt x="141287" y="435769"/>
                        <a:pt x="140493" y="433388"/>
                      </a:cubicBezTo>
                      <a:cubicBezTo>
                        <a:pt x="142902" y="429775"/>
                        <a:pt x="147637" y="424031"/>
                        <a:pt x="147637" y="419100"/>
                      </a:cubicBezTo>
                      <a:cubicBezTo>
                        <a:pt x="147637" y="416109"/>
                        <a:pt x="143998" y="405802"/>
                        <a:pt x="142875" y="402432"/>
                      </a:cubicBezTo>
                      <a:cubicBezTo>
                        <a:pt x="147060" y="389877"/>
                        <a:pt x="142490" y="400037"/>
                        <a:pt x="152400" y="388144"/>
                      </a:cubicBezTo>
                      <a:cubicBezTo>
                        <a:pt x="154232" y="385945"/>
                        <a:pt x="154781" y="382588"/>
                        <a:pt x="157162" y="381000"/>
                      </a:cubicBezTo>
                      <a:cubicBezTo>
                        <a:pt x="159885" y="379185"/>
                        <a:pt x="163540" y="379518"/>
                        <a:pt x="166687" y="378619"/>
                      </a:cubicBezTo>
                      <a:cubicBezTo>
                        <a:pt x="169101" y="377929"/>
                        <a:pt x="171450" y="377032"/>
                        <a:pt x="173831" y="376238"/>
                      </a:cubicBezTo>
                      <a:cubicBezTo>
                        <a:pt x="175418" y="373857"/>
                        <a:pt x="178123" y="371917"/>
                        <a:pt x="178593" y="369094"/>
                      </a:cubicBezTo>
                      <a:cubicBezTo>
                        <a:pt x="179006" y="366618"/>
                        <a:pt x="176212" y="364460"/>
                        <a:pt x="176212" y="361950"/>
                      </a:cubicBezTo>
                      <a:cubicBezTo>
                        <a:pt x="176212" y="359440"/>
                        <a:pt x="177799" y="357188"/>
                        <a:pt x="178593" y="354807"/>
                      </a:cubicBezTo>
                      <a:cubicBezTo>
                        <a:pt x="172244" y="335756"/>
                        <a:pt x="181768" y="357982"/>
                        <a:pt x="169068" y="345282"/>
                      </a:cubicBezTo>
                      <a:cubicBezTo>
                        <a:pt x="167293" y="343507"/>
                        <a:pt x="168255" y="340098"/>
                        <a:pt x="166687" y="338138"/>
                      </a:cubicBezTo>
                      <a:cubicBezTo>
                        <a:pt x="163330" y="333941"/>
                        <a:pt x="157106" y="332563"/>
                        <a:pt x="152400" y="330994"/>
                      </a:cubicBezTo>
                      <a:cubicBezTo>
                        <a:pt x="150742" y="328506"/>
                        <a:pt x="144599" y="320651"/>
                        <a:pt x="145256" y="316707"/>
                      </a:cubicBezTo>
                      <a:cubicBezTo>
                        <a:pt x="145726" y="313884"/>
                        <a:pt x="148431" y="311944"/>
                        <a:pt x="150018" y="309563"/>
                      </a:cubicBezTo>
                      <a:cubicBezTo>
                        <a:pt x="136362" y="289075"/>
                        <a:pt x="152741" y="315006"/>
                        <a:pt x="142875" y="295275"/>
                      </a:cubicBezTo>
                      <a:cubicBezTo>
                        <a:pt x="141595" y="292715"/>
                        <a:pt x="139700" y="290513"/>
                        <a:pt x="138112" y="288132"/>
                      </a:cubicBezTo>
                      <a:cubicBezTo>
                        <a:pt x="139019" y="283595"/>
                        <a:pt x="140432" y="273968"/>
                        <a:pt x="142875" y="269082"/>
                      </a:cubicBezTo>
                      <a:cubicBezTo>
                        <a:pt x="144155" y="266522"/>
                        <a:pt x="146475" y="264553"/>
                        <a:pt x="147637" y="261938"/>
                      </a:cubicBezTo>
                      <a:cubicBezTo>
                        <a:pt x="149676" y="257350"/>
                        <a:pt x="147637" y="249237"/>
                        <a:pt x="152400" y="247650"/>
                      </a:cubicBezTo>
                      <a:lnTo>
                        <a:pt x="166687" y="242888"/>
                      </a:lnTo>
                      <a:cubicBezTo>
                        <a:pt x="167985" y="238995"/>
                        <a:pt x="169943" y="231030"/>
                        <a:pt x="173831" y="228600"/>
                      </a:cubicBezTo>
                      <a:cubicBezTo>
                        <a:pt x="178088" y="225939"/>
                        <a:pt x="183356" y="225425"/>
                        <a:pt x="188118" y="223838"/>
                      </a:cubicBezTo>
                      <a:lnTo>
                        <a:pt x="195262" y="221457"/>
                      </a:lnTo>
                      <a:lnTo>
                        <a:pt x="202406" y="219075"/>
                      </a:lnTo>
                      <a:cubicBezTo>
                        <a:pt x="202806" y="218542"/>
                        <a:pt x="213512" y="206359"/>
                        <a:pt x="211931" y="202407"/>
                      </a:cubicBezTo>
                      <a:cubicBezTo>
                        <a:pt x="210868" y="199750"/>
                        <a:pt x="207168" y="199232"/>
                        <a:pt x="204787" y="197644"/>
                      </a:cubicBezTo>
                      <a:cubicBezTo>
                        <a:pt x="206356" y="192936"/>
                        <a:pt x="207733" y="186715"/>
                        <a:pt x="211931" y="183357"/>
                      </a:cubicBezTo>
                      <a:cubicBezTo>
                        <a:pt x="213891" y="181789"/>
                        <a:pt x="216881" y="182194"/>
                        <a:pt x="219075" y="180975"/>
                      </a:cubicBezTo>
                      <a:cubicBezTo>
                        <a:pt x="224078" y="178195"/>
                        <a:pt x="229314" y="175497"/>
                        <a:pt x="233362" y="171450"/>
                      </a:cubicBezTo>
                      <a:cubicBezTo>
                        <a:pt x="235743" y="169069"/>
                        <a:pt x="238350" y="166894"/>
                        <a:pt x="240506" y="164307"/>
                      </a:cubicBezTo>
                      <a:cubicBezTo>
                        <a:pt x="242338" y="162108"/>
                        <a:pt x="243244" y="159187"/>
                        <a:pt x="245268" y="157163"/>
                      </a:cubicBezTo>
                      <a:cubicBezTo>
                        <a:pt x="250929" y="151501"/>
                        <a:pt x="259625" y="149996"/>
                        <a:pt x="266700" y="147638"/>
                      </a:cubicBezTo>
                      <a:lnTo>
                        <a:pt x="273843" y="145257"/>
                      </a:lnTo>
                      <a:cubicBezTo>
                        <a:pt x="275431" y="140494"/>
                        <a:pt x="273843" y="132556"/>
                        <a:pt x="278606" y="130969"/>
                      </a:cubicBezTo>
                      <a:lnTo>
                        <a:pt x="292893" y="126207"/>
                      </a:lnTo>
                      <a:cubicBezTo>
                        <a:pt x="295390" y="118719"/>
                        <a:pt x="294775" y="117014"/>
                        <a:pt x="302418" y="111919"/>
                      </a:cubicBezTo>
                      <a:cubicBezTo>
                        <a:pt x="304507" y="110527"/>
                        <a:pt x="307181" y="110332"/>
                        <a:pt x="309562" y="109538"/>
                      </a:cubicBezTo>
                      <a:cubicBezTo>
                        <a:pt x="311943" y="107157"/>
                        <a:pt x="313904" y="104262"/>
                        <a:pt x="316706" y="102394"/>
                      </a:cubicBezTo>
                      <a:cubicBezTo>
                        <a:pt x="318795" y="101002"/>
                        <a:pt x="321605" y="101136"/>
                        <a:pt x="323850" y="100013"/>
                      </a:cubicBezTo>
                      <a:cubicBezTo>
                        <a:pt x="326410" y="98733"/>
                        <a:pt x="328612" y="96838"/>
                        <a:pt x="330993" y="95250"/>
                      </a:cubicBezTo>
                      <a:cubicBezTo>
                        <a:pt x="334168" y="90488"/>
                        <a:pt x="338708" y="86393"/>
                        <a:pt x="340518" y="80963"/>
                      </a:cubicBezTo>
                      <a:cubicBezTo>
                        <a:pt x="341312" y="78582"/>
                        <a:pt x="341508" y="75908"/>
                        <a:pt x="342900" y="73819"/>
                      </a:cubicBezTo>
                      <a:cubicBezTo>
                        <a:pt x="344768" y="71017"/>
                        <a:pt x="347662" y="69056"/>
                        <a:pt x="350043" y="66675"/>
                      </a:cubicBezTo>
                      <a:cubicBezTo>
                        <a:pt x="352400" y="59606"/>
                        <a:pt x="353909" y="50903"/>
                        <a:pt x="359568" y="45244"/>
                      </a:cubicBezTo>
                      <a:cubicBezTo>
                        <a:pt x="361592" y="43220"/>
                        <a:pt x="364331" y="42069"/>
                        <a:pt x="366712" y="40482"/>
                      </a:cubicBezTo>
                      <a:cubicBezTo>
                        <a:pt x="374650" y="28576"/>
                        <a:pt x="369093" y="34926"/>
                        <a:pt x="385762" y="23813"/>
                      </a:cubicBezTo>
                      <a:lnTo>
                        <a:pt x="392906" y="19050"/>
                      </a:lnTo>
                      <a:cubicBezTo>
                        <a:pt x="395870" y="14603"/>
                        <a:pt x="399959" y="7459"/>
                        <a:pt x="404812" y="4763"/>
                      </a:cubicBezTo>
                      <a:cubicBezTo>
                        <a:pt x="409201" y="2325"/>
                        <a:pt x="419100" y="0"/>
                        <a:pt x="419100" y="0"/>
                      </a:cubicBezTo>
                      <a:cubicBezTo>
                        <a:pt x="423069" y="794"/>
                        <a:pt x="427014" y="1717"/>
                        <a:pt x="431006" y="2382"/>
                      </a:cubicBezTo>
                      <a:cubicBezTo>
                        <a:pt x="436542" y="3305"/>
                        <a:pt x="442299" y="3150"/>
                        <a:pt x="447675" y="4763"/>
                      </a:cubicBezTo>
                      <a:cubicBezTo>
                        <a:pt x="450416" y="5585"/>
                        <a:pt x="453346" y="7071"/>
                        <a:pt x="454818" y="9525"/>
                      </a:cubicBezTo>
                      <a:cubicBezTo>
                        <a:pt x="456043" y="11567"/>
                        <a:pt x="454818" y="14288"/>
                        <a:pt x="454818" y="16669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2" name="任意多边形 11"/>
              <p:cNvSpPr/>
              <p:nvPr/>
            </p:nvSpPr>
            <p:spPr>
              <a:xfrm>
                <a:off x="2226427" y="331458"/>
                <a:ext cx="1368133" cy="1308030"/>
              </a:xfrm>
              <a:custGeom>
                <a:avLst/>
                <a:gdLst>
                  <a:gd name="connsiteX0" fmla="*/ 995903 w 1372140"/>
                  <a:gd name="connsiteY0" fmla="*/ 0 h 1307822"/>
                  <a:gd name="connsiteX1" fmla="*/ 1000665 w 1372140"/>
                  <a:gd name="connsiteY1" fmla="*/ 11906 h 1307822"/>
                  <a:gd name="connsiteX2" fmla="*/ 1005428 w 1372140"/>
                  <a:gd name="connsiteY2" fmla="*/ 26194 h 1307822"/>
                  <a:gd name="connsiteX3" fmla="*/ 1003047 w 1372140"/>
                  <a:gd name="connsiteY3" fmla="*/ 35719 h 1307822"/>
                  <a:gd name="connsiteX4" fmla="*/ 995903 w 1372140"/>
                  <a:gd name="connsiteY4" fmla="*/ 38100 h 1307822"/>
                  <a:gd name="connsiteX5" fmla="*/ 1010190 w 1372140"/>
                  <a:gd name="connsiteY5" fmla="*/ 42862 h 1307822"/>
                  <a:gd name="connsiteX6" fmla="*/ 1017334 w 1372140"/>
                  <a:gd name="connsiteY6" fmla="*/ 45244 h 1307822"/>
                  <a:gd name="connsiteX7" fmla="*/ 1019715 w 1372140"/>
                  <a:gd name="connsiteY7" fmla="*/ 52387 h 1307822"/>
                  <a:gd name="connsiteX8" fmla="*/ 1026859 w 1372140"/>
                  <a:gd name="connsiteY8" fmla="*/ 57150 h 1307822"/>
                  <a:gd name="connsiteX9" fmla="*/ 1031622 w 1372140"/>
                  <a:gd name="connsiteY9" fmla="*/ 64294 h 1307822"/>
                  <a:gd name="connsiteX10" fmla="*/ 1034003 w 1372140"/>
                  <a:gd name="connsiteY10" fmla="*/ 90487 h 1307822"/>
                  <a:gd name="connsiteX11" fmla="*/ 1048290 w 1372140"/>
                  <a:gd name="connsiteY11" fmla="*/ 100012 h 1307822"/>
                  <a:gd name="connsiteX12" fmla="*/ 1057815 w 1372140"/>
                  <a:gd name="connsiteY12" fmla="*/ 121444 h 1307822"/>
                  <a:gd name="connsiteX13" fmla="*/ 1072103 w 1372140"/>
                  <a:gd name="connsiteY13" fmla="*/ 126206 h 1307822"/>
                  <a:gd name="connsiteX14" fmla="*/ 1100678 w 1372140"/>
                  <a:gd name="connsiteY14" fmla="*/ 130969 h 1307822"/>
                  <a:gd name="connsiteX15" fmla="*/ 1103059 w 1372140"/>
                  <a:gd name="connsiteY15" fmla="*/ 138112 h 1307822"/>
                  <a:gd name="connsiteX16" fmla="*/ 1110203 w 1372140"/>
                  <a:gd name="connsiteY16" fmla="*/ 140494 h 1307822"/>
                  <a:gd name="connsiteX17" fmla="*/ 1117347 w 1372140"/>
                  <a:gd name="connsiteY17" fmla="*/ 145256 h 1307822"/>
                  <a:gd name="connsiteX18" fmla="*/ 1134015 w 1372140"/>
                  <a:gd name="connsiteY18" fmla="*/ 150019 h 1307822"/>
                  <a:gd name="connsiteX19" fmla="*/ 1143540 w 1372140"/>
                  <a:gd name="connsiteY19" fmla="*/ 169069 h 1307822"/>
                  <a:gd name="connsiteX20" fmla="*/ 1150684 w 1372140"/>
                  <a:gd name="connsiteY20" fmla="*/ 173831 h 1307822"/>
                  <a:gd name="connsiteX21" fmla="*/ 1164972 w 1372140"/>
                  <a:gd name="connsiteY21" fmla="*/ 178594 h 1307822"/>
                  <a:gd name="connsiteX22" fmla="*/ 1169734 w 1372140"/>
                  <a:gd name="connsiteY22" fmla="*/ 157162 h 1307822"/>
                  <a:gd name="connsiteX23" fmla="*/ 1174497 w 1372140"/>
                  <a:gd name="connsiteY23" fmla="*/ 142875 h 1307822"/>
                  <a:gd name="connsiteX24" fmla="*/ 1181640 w 1372140"/>
                  <a:gd name="connsiteY24" fmla="*/ 140494 h 1307822"/>
                  <a:gd name="connsiteX25" fmla="*/ 1200690 w 1372140"/>
                  <a:gd name="connsiteY25" fmla="*/ 138112 h 1307822"/>
                  <a:gd name="connsiteX26" fmla="*/ 1219740 w 1372140"/>
                  <a:gd name="connsiteY26" fmla="*/ 135731 h 1307822"/>
                  <a:gd name="connsiteX27" fmla="*/ 1245934 w 1372140"/>
                  <a:gd name="connsiteY27" fmla="*/ 135731 h 1307822"/>
                  <a:gd name="connsiteX28" fmla="*/ 1253078 w 1372140"/>
                  <a:gd name="connsiteY28" fmla="*/ 140494 h 1307822"/>
                  <a:gd name="connsiteX29" fmla="*/ 1255459 w 1372140"/>
                  <a:gd name="connsiteY29" fmla="*/ 147637 h 1307822"/>
                  <a:gd name="connsiteX30" fmla="*/ 1255459 w 1372140"/>
                  <a:gd name="connsiteY30" fmla="*/ 195262 h 1307822"/>
                  <a:gd name="connsiteX31" fmla="*/ 1260222 w 1372140"/>
                  <a:gd name="connsiteY31" fmla="*/ 202406 h 1307822"/>
                  <a:gd name="connsiteX32" fmla="*/ 1267365 w 1372140"/>
                  <a:gd name="connsiteY32" fmla="*/ 204787 h 1307822"/>
                  <a:gd name="connsiteX33" fmla="*/ 1274509 w 1372140"/>
                  <a:gd name="connsiteY33" fmla="*/ 209550 h 1307822"/>
                  <a:gd name="connsiteX34" fmla="*/ 1284034 w 1372140"/>
                  <a:gd name="connsiteY34" fmla="*/ 211931 h 1307822"/>
                  <a:gd name="connsiteX35" fmla="*/ 1291178 w 1372140"/>
                  <a:gd name="connsiteY35" fmla="*/ 214312 h 1307822"/>
                  <a:gd name="connsiteX36" fmla="*/ 1293559 w 1372140"/>
                  <a:gd name="connsiteY36" fmla="*/ 221456 h 1307822"/>
                  <a:gd name="connsiteX37" fmla="*/ 1303084 w 1372140"/>
                  <a:gd name="connsiteY37" fmla="*/ 235744 h 1307822"/>
                  <a:gd name="connsiteX38" fmla="*/ 1303084 w 1372140"/>
                  <a:gd name="connsiteY38" fmla="*/ 283369 h 1307822"/>
                  <a:gd name="connsiteX39" fmla="*/ 1307847 w 1372140"/>
                  <a:gd name="connsiteY39" fmla="*/ 290512 h 1307822"/>
                  <a:gd name="connsiteX40" fmla="*/ 1322134 w 1372140"/>
                  <a:gd name="connsiteY40" fmla="*/ 300037 h 1307822"/>
                  <a:gd name="connsiteX41" fmla="*/ 1324515 w 1372140"/>
                  <a:gd name="connsiteY41" fmla="*/ 307181 h 1307822"/>
                  <a:gd name="connsiteX42" fmla="*/ 1319753 w 1372140"/>
                  <a:gd name="connsiteY42" fmla="*/ 340519 h 1307822"/>
                  <a:gd name="connsiteX43" fmla="*/ 1329278 w 1372140"/>
                  <a:gd name="connsiteY43" fmla="*/ 361950 h 1307822"/>
                  <a:gd name="connsiteX44" fmla="*/ 1331659 w 1372140"/>
                  <a:gd name="connsiteY44" fmla="*/ 369094 h 1307822"/>
                  <a:gd name="connsiteX45" fmla="*/ 1319753 w 1372140"/>
                  <a:gd name="connsiteY45" fmla="*/ 378619 h 1307822"/>
                  <a:gd name="connsiteX46" fmla="*/ 1314990 w 1372140"/>
                  <a:gd name="connsiteY46" fmla="*/ 385762 h 1307822"/>
                  <a:gd name="connsiteX47" fmla="*/ 1310228 w 1372140"/>
                  <a:gd name="connsiteY47" fmla="*/ 400050 h 1307822"/>
                  <a:gd name="connsiteX48" fmla="*/ 1312609 w 1372140"/>
                  <a:gd name="connsiteY48" fmla="*/ 407194 h 1307822"/>
                  <a:gd name="connsiteX49" fmla="*/ 1326897 w 1372140"/>
                  <a:gd name="connsiteY49" fmla="*/ 411956 h 1307822"/>
                  <a:gd name="connsiteX50" fmla="*/ 1334040 w 1372140"/>
                  <a:gd name="connsiteY50" fmla="*/ 416719 h 1307822"/>
                  <a:gd name="connsiteX51" fmla="*/ 1338803 w 1372140"/>
                  <a:gd name="connsiteY51" fmla="*/ 423862 h 1307822"/>
                  <a:gd name="connsiteX52" fmla="*/ 1353090 w 1372140"/>
                  <a:gd name="connsiteY52" fmla="*/ 428625 h 1307822"/>
                  <a:gd name="connsiteX53" fmla="*/ 1360234 w 1372140"/>
                  <a:gd name="connsiteY53" fmla="*/ 435769 h 1307822"/>
                  <a:gd name="connsiteX54" fmla="*/ 1367378 w 1372140"/>
                  <a:gd name="connsiteY54" fmla="*/ 438150 h 1307822"/>
                  <a:gd name="connsiteX55" fmla="*/ 1372140 w 1372140"/>
                  <a:gd name="connsiteY55" fmla="*/ 445294 h 1307822"/>
                  <a:gd name="connsiteX56" fmla="*/ 1369759 w 1372140"/>
                  <a:gd name="connsiteY56" fmla="*/ 452437 h 1307822"/>
                  <a:gd name="connsiteX57" fmla="*/ 1367378 w 1372140"/>
                  <a:gd name="connsiteY57" fmla="*/ 461962 h 1307822"/>
                  <a:gd name="connsiteX58" fmla="*/ 1362615 w 1372140"/>
                  <a:gd name="connsiteY58" fmla="*/ 469106 h 1307822"/>
                  <a:gd name="connsiteX59" fmla="*/ 1353090 w 1372140"/>
                  <a:gd name="connsiteY59" fmla="*/ 490537 h 1307822"/>
                  <a:gd name="connsiteX60" fmla="*/ 1345947 w 1372140"/>
                  <a:gd name="connsiteY60" fmla="*/ 488156 h 1307822"/>
                  <a:gd name="connsiteX61" fmla="*/ 1343565 w 1372140"/>
                  <a:gd name="connsiteY61" fmla="*/ 495300 h 1307822"/>
                  <a:gd name="connsiteX62" fmla="*/ 1341184 w 1372140"/>
                  <a:gd name="connsiteY62" fmla="*/ 509587 h 1307822"/>
                  <a:gd name="connsiteX63" fmla="*/ 1326897 w 1372140"/>
                  <a:gd name="connsiteY63" fmla="*/ 519112 h 1307822"/>
                  <a:gd name="connsiteX64" fmla="*/ 1319753 w 1372140"/>
                  <a:gd name="connsiteY64" fmla="*/ 523875 h 1307822"/>
                  <a:gd name="connsiteX65" fmla="*/ 1293559 w 1372140"/>
                  <a:gd name="connsiteY65" fmla="*/ 531019 h 1307822"/>
                  <a:gd name="connsiteX66" fmla="*/ 1300703 w 1372140"/>
                  <a:gd name="connsiteY66" fmla="*/ 535781 h 1307822"/>
                  <a:gd name="connsiteX67" fmla="*/ 1300703 w 1372140"/>
                  <a:gd name="connsiteY67" fmla="*/ 550069 h 1307822"/>
                  <a:gd name="connsiteX68" fmla="*/ 1286415 w 1372140"/>
                  <a:gd name="connsiteY68" fmla="*/ 564356 h 1307822"/>
                  <a:gd name="connsiteX69" fmla="*/ 1276890 w 1372140"/>
                  <a:gd name="connsiteY69" fmla="*/ 585787 h 1307822"/>
                  <a:gd name="connsiteX70" fmla="*/ 1284034 w 1372140"/>
                  <a:gd name="connsiteY70" fmla="*/ 600075 h 1307822"/>
                  <a:gd name="connsiteX71" fmla="*/ 1286415 w 1372140"/>
                  <a:gd name="connsiteY71" fmla="*/ 607219 h 1307822"/>
                  <a:gd name="connsiteX72" fmla="*/ 1279272 w 1372140"/>
                  <a:gd name="connsiteY72" fmla="*/ 628650 h 1307822"/>
                  <a:gd name="connsiteX73" fmla="*/ 1276890 w 1372140"/>
                  <a:gd name="connsiteY73" fmla="*/ 635794 h 1307822"/>
                  <a:gd name="connsiteX74" fmla="*/ 1274509 w 1372140"/>
                  <a:gd name="connsiteY74" fmla="*/ 642937 h 1307822"/>
                  <a:gd name="connsiteX75" fmla="*/ 1279272 w 1372140"/>
                  <a:gd name="connsiteY75" fmla="*/ 685800 h 1307822"/>
                  <a:gd name="connsiteX76" fmla="*/ 1284034 w 1372140"/>
                  <a:gd name="connsiteY76" fmla="*/ 692944 h 1307822"/>
                  <a:gd name="connsiteX77" fmla="*/ 1284034 w 1372140"/>
                  <a:gd name="connsiteY77" fmla="*/ 738187 h 1307822"/>
                  <a:gd name="connsiteX78" fmla="*/ 1281653 w 1372140"/>
                  <a:gd name="connsiteY78" fmla="*/ 750094 h 1307822"/>
                  <a:gd name="connsiteX79" fmla="*/ 1274509 w 1372140"/>
                  <a:gd name="connsiteY79" fmla="*/ 754856 h 1307822"/>
                  <a:gd name="connsiteX80" fmla="*/ 1260222 w 1372140"/>
                  <a:gd name="connsiteY80" fmla="*/ 759619 h 1307822"/>
                  <a:gd name="connsiteX81" fmla="*/ 1257840 w 1372140"/>
                  <a:gd name="connsiteY81" fmla="*/ 766762 h 1307822"/>
                  <a:gd name="connsiteX82" fmla="*/ 1236409 w 1372140"/>
                  <a:gd name="connsiteY82" fmla="*/ 778669 h 1307822"/>
                  <a:gd name="connsiteX83" fmla="*/ 1229265 w 1372140"/>
                  <a:gd name="connsiteY83" fmla="*/ 783431 h 1307822"/>
                  <a:gd name="connsiteX84" fmla="*/ 1214978 w 1372140"/>
                  <a:gd name="connsiteY84" fmla="*/ 788194 h 1307822"/>
                  <a:gd name="connsiteX85" fmla="*/ 1207834 w 1372140"/>
                  <a:gd name="connsiteY85" fmla="*/ 790575 h 1307822"/>
                  <a:gd name="connsiteX86" fmla="*/ 1200690 w 1372140"/>
                  <a:gd name="connsiteY86" fmla="*/ 797719 h 1307822"/>
                  <a:gd name="connsiteX87" fmla="*/ 1198309 w 1372140"/>
                  <a:gd name="connsiteY87" fmla="*/ 804862 h 1307822"/>
                  <a:gd name="connsiteX88" fmla="*/ 1191165 w 1372140"/>
                  <a:gd name="connsiteY88" fmla="*/ 807244 h 1307822"/>
                  <a:gd name="connsiteX89" fmla="*/ 1184022 w 1372140"/>
                  <a:gd name="connsiteY89" fmla="*/ 812006 h 1307822"/>
                  <a:gd name="connsiteX90" fmla="*/ 1169734 w 1372140"/>
                  <a:gd name="connsiteY90" fmla="*/ 816769 h 1307822"/>
                  <a:gd name="connsiteX91" fmla="*/ 1162590 w 1372140"/>
                  <a:gd name="connsiteY91" fmla="*/ 819150 h 1307822"/>
                  <a:gd name="connsiteX92" fmla="*/ 1160209 w 1372140"/>
                  <a:gd name="connsiteY92" fmla="*/ 826294 h 1307822"/>
                  <a:gd name="connsiteX93" fmla="*/ 1157828 w 1372140"/>
                  <a:gd name="connsiteY93" fmla="*/ 842962 h 1307822"/>
                  <a:gd name="connsiteX94" fmla="*/ 1136397 w 1372140"/>
                  <a:gd name="connsiteY94" fmla="*/ 852487 h 1307822"/>
                  <a:gd name="connsiteX95" fmla="*/ 1129253 w 1372140"/>
                  <a:gd name="connsiteY95" fmla="*/ 854869 h 1307822"/>
                  <a:gd name="connsiteX96" fmla="*/ 1124490 w 1372140"/>
                  <a:gd name="connsiteY96" fmla="*/ 869156 h 1307822"/>
                  <a:gd name="connsiteX97" fmla="*/ 1122109 w 1372140"/>
                  <a:gd name="connsiteY97" fmla="*/ 883444 h 1307822"/>
                  <a:gd name="connsiteX98" fmla="*/ 1114965 w 1372140"/>
                  <a:gd name="connsiteY98" fmla="*/ 885825 h 1307822"/>
                  <a:gd name="connsiteX99" fmla="*/ 1100678 w 1372140"/>
                  <a:gd name="connsiteY99" fmla="*/ 888206 h 1307822"/>
                  <a:gd name="connsiteX100" fmla="*/ 1093534 w 1372140"/>
                  <a:gd name="connsiteY100" fmla="*/ 904875 h 1307822"/>
                  <a:gd name="connsiteX101" fmla="*/ 1091153 w 1372140"/>
                  <a:gd name="connsiteY101" fmla="*/ 916781 h 1307822"/>
                  <a:gd name="connsiteX102" fmla="*/ 1076865 w 1372140"/>
                  <a:gd name="connsiteY102" fmla="*/ 923925 h 1307822"/>
                  <a:gd name="connsiteX103" fmla="*/ 1069722 w 1372140"/>
                  <a:gd name="connsiteY103" fmla="*/ 928687 h 1307822"/>
                  <a:gd name="connsiteX104" fmla="*/ 1045909 w 1372140"/>
                  <a:gd name="connsiteY104" fmla="*/ 923925 h 1307822"/>
                  <a:gd name="connsiteX105" fmla="*/ 1029240 w 1372140"/>
                  <a:gd name="connsiteY105" fmla="*/ 907256 h 1307822"/>
                  <a:gd name="connsiteX106" fmla="*/ 1019715 w 1372140"/>
                  <a:gd name="connsiteY106" fmla="*/ 897731 h 1307822"/>
                  <a:gd name="connsiteX107" fmla="*/ 1005428 w 1372140"/>
                  <a:gd name="connsiteY107" fmla="*/ 902494 h 1307822"/>
                  <a:gd name="connsiteX108" fmla="*/ 1003047 w 1372140"/>
                  <a:gd name="connsiteY108" fmla="*/ 909637 h 1307822"/>
                  <a:gd name="connsiteX109" fmla="*/ 988759 w 1372140"/>
                  <a:gd name="connsiteY109" fmla="*/ 919162 h 1307822"/>
                  <a:gd name="connsiteX110" fmla="*/ 986378 w 1372140"/>
                  <a:gd name="connsiteY110" fmla="*/ 926306 h 1307822"/>
                  <a:gd name="connsiteX111" fmla="*/ 983997 w 1372140"/>
                  <a:gd name="connsiteY111" fmla="*/ 938212 h 1307822"/>
                  <a:gd name="connsiteX112" fmla="*/ 972090 w 1372140"/>
                  <a:gd name="connsiteY112" fmla="*/ 950119 h 1307822"/>
                  <a:gd name="connsiteX113" fmla="*/ 960184 w 1372140"/>
                  <a:gd name="connsiteY113" fmla="*/ 952500 h 1307822"/>
                  <a:gd name="connsiteX114" fmla="*/ 945897 w 1372140"/>
                  <a:gd name="connsiteY114" fmla="*/ 954881 h 1307822"/>
                  <a:gd name="connsiteX115" fmla="*/ 938753 w 1372140"/>
                  <a:gd name="connsiteY115" fmla="*/ 962025 h 1307822"/>
                  <a:gd name="connsiteX116" fmla="*/ 893509 w 1372140"/>
                  <a:gd name="connsiteY116" fmla="*/ 964406 h 1307822"/>
                  <a:gd name="connsiteX117" fmla="*/ 905415 w 1372140"/>
                  <a:gd name="connsiteY117" fmla="*/ 954881 h 1307822"/>
                  <a:gd name="connsiteX118" fmla="*/ 910178 w 1372140"/>
                  <a:gd name="connsiteY118" fmla="*/ 940594 h 1307822"/>
                  <a:gd name="connsiteX119" fmla="*/ 907797 w 1372140"/>
                  <a:gd name="connsiteY119" fmla="*/ 933450 h 1307822"/>
                  <a:gd name="connsiteX120" fmla="*/ 900653 w 1372140"/>
                  <a:gd name="connsiteY120" fmla="*/ 928687 h 1307822"/>
                  <a:gd name="connsiteX121" fmla="*/ 864934 w 1372140"/>
                  <a:gd name="connsiteY121" fmla="*/ 921544 h 1307822"/>
                  <a:gd name="connsiteX122" fmla="*/ 850647 w 1372140"/>
                  <a:gd name="connsiteY122" fmla="*/ 916781 h 1307822"/>
                  <a:gd name="connsiteX123" fmla="*/ 848265 w 1372140"/>
                  <a:gd name="connsiteY123" fmla="*/ 923925 h 1307822"/>
                  <a:gd name="connsiteX124" fmla="*/ 838740 w 1372140"/>
                  <a:gd name="connsiteY124" fmla="*/ 928687 h 1307822"/>
                  <a:gd name="connsiteX125" fmla="*/ 829215 w 1372140"/>
                  <a:gd name="connsiteY125" fmla="*/ 931069 h 1307822"/>
                  <a:gd name="connsiteX126" fmla="*/ 822072 w 1372140"/>
                  <a:gd name="connsiteY126" fmla="*/ 933450 h 1307822"/>
                  <a:gd name="connsiteX127" fmla="*/ 819690 w 1372140"/>
                  <a:gd name="connsiteY127" fmla="*/ 945356 h 1307822"/>
                  <a:gd name="connsiteX128" fmla="*/ 803022 w 1372140"/>
                  <a:gd name="connsiteY128" fmla="*/ 952500 h 1307822"/>
                  <a:gd name="connsiteX129" fmla="*/ 791115 w 1372140"/>
                  <a:gd name="connsiteY129" fmla="*/ 950119 h 1307822"/>
                  <a:gd name="connsiteX130" fmla="*/ 793497 w 1372140"/>
                  <a:gd name="connsiteY130" fmla="*/ 940594 h 1307822"/>
                  <a:gd name="connsiteX131" fmla="*/ 783972 w 1372140"/>
                  <a:gd name="connsiteY131" fmla="*/ 931069 h 1307822"/>
                  <a:gd name="connsiteX132" fmla="*/ 743490 w 1372140"/>
                  <a:gd name="connsiteY132" fmla="*/ 933450 h 1307822"/>
                  <a:gd name="connsiteX133" fmla="*/ 736347 w 1372140"/>
                  <a:gd name="connsiteY133" fmla="*/ 935831 h 1307822"/>
                  <a:gd name="connsiteX134" fmla="*/ 714915 w 1372140"/>
                  <a:gd name="connsiteY134" fmla="*/ 938212 h 1307822"/>
                  <a:gd name="connsiteX135" fmla="*/ 710153 w 1372140"/>
                  <a:gd name="connsiteY135" fmla="*/ 945356 h 1307822"/>
                  <a:gd name="connsiteX136" fmla="*/ 695865 w 1372140"/>
                  <a:gd name="connsiteY136" fmla="*/ 952500 h 1307822"/>
                  <a:gd name="connsiteX137" fmla="*/ 688722 w 1372140"/>
                  <a:gd name="connsiteY137" fmla="*/ 969169 h 1307822"/>
                  <a:gd name="connsiteX138" fmla="*/ 683959 w 1372140"/>
                  <a:gd name="connsiteY138" fmla="*/ 976312 h 1307822"/>
                  <a:gd name="connsiteX139" fmla="*/ 655384 w 1372140"/>
                  <a:gd name="connsiteY139" fmla="*/ 978694 h 1307822"/>
                  <a:gd name="connsiteX140" fmla="*/ 648240 w 1372140"/>
                  <a:gd name="connsiteY140" fmla="*/ 981075 h 1307822"/>
                  <a:gd name="connsiteX141" fmla="*/ 648240 w 1372140"/>
                  <a:gd name="connsiteY141" fmla="*/ 995362 h 1307822"/>
                  <a:gd name="connsiteX142" fmla="*/ 633953 w 1372140"/>
                  <a:gd name="connsiteY142" fmla="*/ 1007269 h 1307822"/>
                  <a:gd name="connsiteX143" fmla="*/ 638715 w 1372140"/>
                  <a:gd name="connsiteY143" fmla="*/ 1021556 h 1307822"/>
                  <a:gd name="connsiteX144" fmla="*/ 645859 w 1372140"/>
                  <a:gd name="connsiteY144" fmla="*/ 1035844 h 1307822"/>
                  <a:gd name="connsiteX145" fmla="*/ 648240 w 1372140"/>
                  <a:gd name="connsiteY145" fmla="*/ 1052512 h 1307822"/>
                  <a:gd name="connsiteX146" fmla="*/ 633953 w 1372140"/>
                  <a:gd name="connsiteY146" fmla="*/ 1059656 h 1307822"/>
                  <a:gd name="connsiteX147" fmla="*/ 619665 w 1372140"/>
                  <a:gd name="connsiteY147" fmla="*/ 1071562 h 1307822"/>
                  <a:gd name="connsiteX148" fmla="*/ 610140 w 1372140"/>
                  <a:gd name="connsiteY148" fmla="*/ 1095375 h 1307822"/>
                  <a:gd name="connsiteX149" fmla="*/ 593472 w 1372140"/>
                  <a:gd name="connsiteY149" fmla="*/ 1102519 h 1307822"/>
                  <a:gd name="connsiteX150" fmla="*/ 579184 w 1372140"/>
                  <a:gd name="connsiteY150" fmla="*/ 1107281 h 1307822"/>
                  <a:gd name="connsiteX151" fmla="*/ 569659 w 1372140"/>
                  <a:gd name="connsiteY151" fmla="*/ 1116806 h 1307822"/>
                  <a:gd name="connsiteX152" fmla="*/ 562515 w 1372140"/>
                  <a:gd name="connsiteY152" fmla="*/ 1114425 h 1307822"/>
                  <a:gd name="connsiteX153" fmla="*/ 548228 w 1372140"/>
                  <a:gd name="connsiteY153" fmla="*/ 1116806 h 1307822"/>
                  <a:gd name="connsiteX154" fmla="*/ 541084 w 1372140"/>
                  <a:gd name="connsiteY154" fmla="*/ 1131094 h 1307822"/>
                  <a:gd name="connsiteX155" fmla="*/ 552990 w 1372140"/>
                  <a:gd name="connsiteY155" fmla="*/ 1145381 h 1307822"/>
                  <a:gd name="connsiteX156" fmla="*/ 548228 w 1372140"/>
                  <a:gd name="connsiteY156" fmla="*/ 1159669 h 1307822"/>
                  <a:gd name="connsiteX157" fmla="*/ 545847 w 1372140"/>
                  <a:gd name="connsiteY157" fmla="*/ 1166812 h 1307822"/>
                  <a:gd name="connsiteX158" fmla="*/ 536322 w 1372140"/>
                  <a:gd name="connsiteY158" fmla="*/ 1183481 h 1307822"/>
                  <a:gd name="connsiteX159" fmla="*/ 529178 w 1372140"/>
                  <a:gd name="connsiteY159" fmla="*/ 1185862 h 1307822"/>
                  <a:gd name="connsiteX160" fmla="*/ 526797 w 1372140"/>
                  <a:gd name="connsiteY160" fmla="*/ 1193006 h 1307822"/>
                  <a:gd name="connsiteX161" fmla="*/ 533940 w 1372140"/>
                  <a:gd name="connsiteY161" fmla="*/ 1195387 h 1307822"/>
                  <a:gd name="connsiteX162" fmla="*/ 536322 w 1372140"/>
                  <a:gd name="connsiteY162" fmla="*/ 1202531 h 1307822"/>
                  <a:gd name="connsiteX163" fmla="*/ 543465 w 1372140"/>
                  <a:gd name="connsiteY163" fmla="*/ 1216819 h 1307822"/>
                  <a:gd name="connsiteX164" fmla="*/ 533940 w 1372140"/>
                  <a:gd name="connsiteY164" fmla="*/ 1238250 h 1307822"/>
                  <a:gd name="connsiteX165" fmla="*/ 531559 w 1372140"/>
                  <a:gd name="connsiteY165" fmla="*/ 1250156 h 1307822"/>
                  <a:gd name="connsiteX166" fmla="*/ 522034 w 1372140"/>
                  <a:gd name="connsiteY166" fmla="*/ 1264444 h 1307822"/>
                  <a:gd name="connsiteX167" fmla="*/ 507747 w 1372140"/>
                  <a:gd name="connsiteY167" fmla="*/ 1269206 h 1307822"/>
                  <a:gd name="connsiteX168" fmla="*/ 500603 w 1372140"/>
                  <a:gd name="connsiteY168" fmla="*/ 1271587 h 1307822"/>
                  <a:gd name="connsiteX169" fmla="*/ 486315 w 1372140"/>
                  <a:gd name="connsiteY169" fmla="*/ 1269206 h 1307822"/>
                  <a:gd name="connsiteX170" fmla="*/ 472028 w 1372140"/>
                  <a:gd name="connsiteY170" fmla="*/ 1273969 h 1307822"/>
                  <a:gd name="connsiteX171" fmla="*/ 464884 w 1372140"/>
                  <a:gd name="connsiteY171" fmla="*/ 1281112 h 1307822"/>
                  <a:gd name="connsiteX172" fmla="*/ 441072 w 1372140"/>
                  <a:gd name="connsiteY172" fmla="*/ 1283494 h 1307822"/>
                  <a:gd name="connsiteX173" fmla="*/ 424403 w 1372140"/>
                  <a:gd name="connsiteY173" fmla="*/ 1285875 h 1307822"/>
                  <a:gd name="connsiteX174" fmla="*/ 386303 w 1372140"/>
                  <a:gd name="connsiteY174" fmla="*/ 1290637 h 1307822"/>
                  <a:gd name="connsiteX175" fmla="*/ 376778 w 1372140"/>
                  <a:gd name="connsiteY175" fmla="*/ 1293019 h 1307822"/>
                  <a:gd name="connsiteX176" fmla="*/ 362490 w 1372140"/>
                  <a:gd name="connsiteY176" fmla="*/ 1295400 h 1307822"/>
                  <a:gd name="connsiteX177" fmla="*/ 336297 w 1372140"/>
                  <a:gd name="connsiteY177" fmla="*/ 1297781 h 1307822"/>
                  <a:gd name="connsiteX178" fmla="*/ 329153 w 1372140"/>
                  <a:gd name="connsiteY178" fmla="*/ 1295400 h 1307822"/>
                  <a:gd name="connsiteX179" fmla="*/ 336297 w 1372140"/>
                  <a:gd name="connsiteY179" fmla="*/ 1300162 h 1307822"/>
                  <a:gd name="connsiteX180" fmla="*/ 291053 w 1372140"/>
                  <a:gd name="connsiteY180" fmla="*/ 1302544 h 1307822"/>
                  <a:gd name="connsiteX181" fmla="*/ 288672 w 1372140"/>
                  <a:gd name="connsiteY181" fmla="*/ 1293019 h 1307822"/>
                  <a:gd name="connsiteX182" fmla="*/ 283909 w 1372140"/>
                  <a:gd name="connsiteY182" fmla="*/ 1278731 h 1307822"/>
                  <a:gd name="connsiteX183" fmla="*/ 262478 w 1372140"/>
                  <a:gd name="connsiteY183" fmla="*/ 1269206 h 1307822"/>
                  <a:gd name="connsiteX184" fmla="*/ 255334 w 1372140"/>
                  <a:gd name="connsiteY184" fmla="*/ 1266825 h 1307822"/>
                  <a:gd name="connsiteX185" fmla="*/ 260097 w 1372140"/>
                  <a:gd name="connsiteY185" fmla="*/ 1250156 h 1307822"/>
                  <a:gd name="connsiteX186" fmla="*/ 245809 w 1372140"/>
                  <a:gd name="connsiteY186" fmla="*/ 1223962 h 1307822"/>
                  <a:gd name="connsiteX187" fmla="*/ 238665 w 1372140"/>
                  <a:gd name="connsiteY187" fmla="*/ 1221581 h 1307822"/>
                  <a:gd name="connsiteX188" fmla="*/ 219615 w 1372140"/>
                  <a:gd name="connsiteY188" fmla="*/ 1219200 h 1307822"/>
                  <a:gd name="connsiteX189" fmla="*/ 212472 w 1372140"/>
                  <a:gd name="connsiteY189" fmla="*/ 1216819 h 1307822"/>
                  <a:gd name="connsiteX190" fmla="*/ 214853 w 1372140"/>
                  <a:gd name="connsiteY190" fmla="*/ 1209675 h 1307822"/>
                  <a:gd name="connsiteX191" fmla="*/ 212472 w 1372140"/>
                  <a:gd name="connsiteY191" fmla="*/ 1200150 h 1307822"/>
                  <a:gd name="connsiteX192" fmla="*/ 202947 w 1372140"/>
                  <a:gd name="connsiteY192" fmla="*/ 1185862 h 1307822"/>
                  <a:gd name="connsiteX193" fmla="*/ 181515 w 1372140"/>
                  <a:gd name="connsiteY193" fmla="*/ 1176337 h 1307822"/>
                  <a:gd name="connsiteX194" fmla="*/ 167228 w 1372140"/>
                  <a:gd name="connsiteY194" fmla="*/ 1166812 h 1307822"/>
                  <a:gd name="connsiteX195" fmla="*/ 160084 w 1372140"/>
                  <a:gd name="connsiteY195" fmla="*/ 1164431 h 1307822"/>
                  <a:gd name="connsiteX196" fmla="*/ 143415 w 1372140"/>
                  <a:gd name="connsiteY196" fmla="*/ 1166812 h 1307822"/>
                  <a:gd name="connsiteX197" fmla="*/ 136272 w 1372140"/>
                  <a:gd name="connsiteY197" fmla="*/ 1171575 h 1307822"/>
                  <a:gd name="connsiteX198" fmla="*/ 124365 w 1372140"/>
                  <a:gd name="connsiteY198" fmla="*/ 1169194 h 1307822"/>
                  <a:gd name="connsiteX199" fmla="*/ 124365 w 1372140"/>
                  <a:gd name="connsiteY199" fmla="*/ 1154906 h 1307822"/>
                  <a:gd name="connsiteX200" fmla="*/ 119603 w 1372140"/>
                  <a:gd name="connsiteY200" fmla="*/ 1138237 h 1307822"/>
                  <a:gd name="connsiteX201" fmla="*/ 110078 w 1372140"/>
                  <a:gd name="connsiteY201" fmla="*/ 1116806 h 1307822"/>
                  <a:gd name="connsiteX202" fmla="*/ 102934 w 1372140"/>
                  <a:gd name="connsiteY202" fmla="*/ 1109662 h 1307822"/>
                  <a:gd name="connsiteX203" fmla="*/ 93409 w 1372140"/>
                  <a:gd name="connsiteY203" fmla="*/ 1095375 h 1307822"/>
                  <a:gd name="connsiteX204" fmla="*/ 79122 w 1372140"/>
                  <a:gd name="connsiteY204" fmla="*/ 1090612 h 1307822"/>
                  <a:gd name="connsiteX205" fmla="*/ 64834 w 1372140"/>
                  <a:gd name="connsiteY205" fmla="*/ 1081087 h 1307822"/>
                  <a:gd name="connsiteX206" fmla="*/ 55309 w 1372140"/>
                  <a:gd name="connsiteY206" fmla="*/ 1073944 h 1307822"/>
                  <a:gd name="connsiteX207" fmla="*/ 41022 w 1372140"/>
                  <a:gd name="connsiteY207" fmla="*/ 1069181 h 1307822"/>
                  <a:gd name="connsiteX208" fmla="*/ 33878 w 1372140"/>
                  <a:gd name="connsiteY208" fmla="*/ 1066800 h 1307822"/>
                  <a:gd name="connsiteX209" fmla="*/ 10065 w 1372140"/>
                  <a:gd name="connsiteY209" fmla="*/ 1071562 h 1307822"/>
                  <a:gd name="connsiteX210" fmla="*/ 5303 w 1372140"/>
                  <a:gd name="connsiteY210" fmla="*/ 1076325 h 1307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</a:cxnLst>
                <a:rect l="l" t="t" r="r" b="b"/>
                <a:pathLst>
                  <a:path w="1372140" h="1307822">
                    <a:moveTo>
                      <a:pt x="995903" y="0"/>
                    </a:moveTo>
                    <a:cubicBezTo>
                      <a:pt x="997490" y="3969"/>
                      <a:pt x="999204" y="7889"/>
                      <a:pt x="1000665" y="11906"/>
                    </a:cubicBezTo>
                    <a:cubicBezTo>
                      <a:pt x="1002381" y="16624"/>
                      <a:pt x="1005428" y="26194"/>
                      <a:pt x="1005428" y="26194"/>
                    </a:cubicBezTo>
                    <a:cubicBezTo>
                      <a:pt x="1004634" y="29369"/>
                      <a:pt x="1005091" y="33163"/>
                      <a:pt x="1003047" y="35719"/>
                    </a:cubicBezTo>
                    <a:cubicBezTo>
                      <a:pt x="1001479" y="37679"/>
                      <a:pt x="994128" y="36325"/>
                      <a:pt x="995903" y="38100"/>
                    </a:cubicBezTo>
                    <a:cubicBezTo>
                      <a:pt x="999453" y="41650"/>
                      <a:pt x="1005428" y="41275"/>
                      <a:pt x="1010190" y="42862"/>
                    </a:cubicBezTo>
                    <a:lnTo>
                      <a:pt x="1017334" y="45244"/>
                    </a:lnTo>
                    <a:cubicBezTo>
                      <a:pt x="1018128" y="47625"/>
                      <a:pt x="1018147" y="50427"/>
                      <a:pt x="1019715" y="52387"/>
                    </a:cubicBezTo>
                    <a:cubicBezTo>
                      <a:pt x="1021503" y="54622"/>
                      <a:pt x="1024835" y="55126"/>
                      <a:pt x="1026859" y="57150"/>
                    </a:cubicBezTo>
                    <a:cubicBezTo>
                      <a:pt x="1028883" y="59174"/>
                      <a:pt x="1030034" y="61913"/>
                      <a:pt x="1031622" y="64294"/>
                    </a:cubicBezTo>
                    <a:cubicBezTo>
                      <a:pt x="1032416" y="73025"/>
                      <a:pt x="1030296" y="82542"/>
                      <a:pt x="1034003" y="90487"/>
                    </a:cubicBezTo>
                    <a:cubicBezTo>
                      <a:pt x="1036423" y="95674"/>
                      <a:pt x="1048290" y="100012"/>
                      <a:pt x="1048290" y="100012"/>
                    </a:cubicBezTo>
                    <a:cubicBezTo>
                      <a:pt x="1049079" y="102379"/>
                      <a:pt x="1053050" y="118466"/>
                      <a:pt x="1057815" y="121444"/>
                    </a:cubicBezTo>
                    <a:cubicBezTo>
                      <a:pt x="1062072" y="124105"/>
                      <a:pt x="1067340" y="124619"/>
                      <a:pt x="1072103" y="126206"/>
                    </a:cubicBezTo>
                    <a:cubicBezTo>
                      <a:pt x="1086066" y="130860"/>
                      <a:pt x="1076752" y="128310"/>
                      <a:pt x="1100678" y="130969"/>
                    </a:cubicBezTo>
                    <a:cubicBezTo>
                      <a:pt x="1101472" y="133350"/>
                      <a:pt x="1101284" y="136337"/>
                      <a:pt x="1103059" y="138112"/>
                    </a:cubicBezTo>
                    <a:cubicBezTo>
                      <a:pt x="1104834" y="139887"/>
                      <a:pt x="1107958" y="139371"/>
                      <a:pt x="1110203" y="140494"/>
                    </a:cubicBezTo>
                    <a:cubicBezTo>
                      <a:pt x="1112763" y="141774"/>
                      <a:pt x="1114787" y="143976"/>
                      <a:pt x="1117347" y="145256"/>
                    </a:cubicBezTo>
                    <a:cubicBezTo>
                      <a:pt x="1120761" y="146963"/>
                      <a:pt x="1130966" y="149257"/>
                      <a:pt x="1134015" y="150019"/>
                    </a:cubicBezTo>
                    <a:cubicBezTo>
                      <a:pt x="1150248" y="160839"/>
                      <a:pt x="1132133" y="146255"/>
                      <a:pt x="1143540" y="169069"/>
                    </a:cubicBezTo>
                    <a:cubicBezTo>
                      <a:pt x="1144820" y="171629"/>
                      <a:pt x="1148069" y="172669"/>
                      <a:pt x="1150684" y="173831"/>
                    </a:cubicBezTo>
                    <a:cubicBezTo>
                      <a:pt x="1155272" y="175870"/>
                      <a:pt x="1164972" y="178594"/>
                      <a:pt x="1164972" y="178594"/>
                    </a:cubicBezTo>
                    <a:cubicBezTo>
                      <a:pt x="1171787" y="158145"/>
                      <a:pt x="1161347" y="190708"/>
                      <a:pt x="1169734" y="157162"/>
                    </a:cubicBezTo>
                    <a:cubicBezTo>
                      <a:pt x="1170952" y="152292"/>
                      <a:pt x="1169735" y="144462"/>
                      <a:pt x="1174497" y="142875"/>
                    </a:cubicBezTo>
                    <a:lnTo>
                      <a:pt x="1181640" y="140494"/>
                    </a:lnTo>
                    <a:cubicBezTo>
                      <a:pt x="1195272" y="131405"/>
                      <a:pt x="1181564" y="138112"/>
                      <a:pt x="1200690" y="138112"/>
                    </a:cubicBezTo>
                    <a:cubicBezTo>
                      <a:pt x="1207089" y="138112"/>
                      <a:pt x="1213390" y="136525"/>
                      <a:pt x="1219740" y="135731"/>
                    </a:cubicBezTo>
                    <a:cubicBezTo>
                      <a:pt x="1230895" y="132013"/>
                      <a:pt x="1229645" y="131288"/>
                      <a:pt x="1245934" y="135731"/>
                    </a:cubicBezTo>
                    <a:cubicBezTo>
                      <a:pt x="1248695" y="136484"/>
                      <a:pt x="1250697" y="138906"/>
                      <a:pt x="1253078" y="140494"/>
                    </a:cubicBezTo>
                    <a:cubicBezTo>
                      <a:pt x="1253872" y="142875"/>
                      <a:pt x="1255459" y="145127"/>
                      <a:pt x="1255459" y="147637"/>
                    </a:cubicBezTo>
                    <a:cubicBezTo>
                      <a:pt x="1255459" y="172685"/>
                      <a:pt x="1249624" y="171925"/>
                      <a:pt x="1255459" y="195262"/>
                    </a:cubicBezTo>
                    <a:cubicBezTo>
                      <a:pt x="1256153" y="198039"/>
                      <a:pt x="1257987" y="200618"/>
                      <a:pt x="1260222" y="202406"/>
                    </a:cubicBezTo>
                    <a:cubicBezTo>
                      <a:pt x="1262182" y="203974"/>
                      <a:pt x="1264984" y="203993"/>
                      <a:pt x="1267365" y="204787"/>
                    </a:cubicBezTo>
                    <a:cubicBezTo>
                      <a:pt x="1269746" y="206375"/>
                      <a:pt x="1271878" y="208423"/>
                      <a:pt x="1274509" y="209550"/>
                    </a:cubicBezTo>
                    <a:cubicBezTo>
                      <a:pt x="1277517" y="210839"/>
                      <a:pt x="1280887" y="211032"/>
                      <a:pt x="1284034" y="211931"/>
                    </a:cubicBezTo>
                    <a:cubicBezTo>
                      <a:pt x="1286448" y="212621"/>
                      <a:pt x="1288797" y="213518"/>
                      <a:pt x="1291178" y="214312"/>
                    </a:cubicBezTo>
                    <a:cubicBezTo>
                      <a:pt x="1291972" y="216693"/>
                      <a:pt x="1292340" y="219262"/>
                      <a:pt x="1293559" y="221456"/>
                    </a:cubicBezTo>
                    <a:cubicBezTo>
                      <a:pt x="1296339" y="226460"/>
                      <a:pt x="1303084" y="235744"/>
                      <a:pt x="1303084" y="235744"/>
                    </a:cubicBezTo>
                    <a:cubicBezTo>
                      <a:pt x="1302075" y="249877"/>
                      <a:pt x="1298128" y="268502"/>
                      <a:pt x="1303084" y="283369"/>
                    </a:cubicBezTo>
                    <a:cubicBezTo>
                      <a:pt x="1303989" y="286084"/>
                      <a:pt x="1305693" y="288628"/>
                      <a:pt x="1307847" y="290512"/>
                    </a:cubicBezTo>
                    <a:cubicBezTo>
                      <a:pt x="1312155" y="294281"/>
                      <a:pt x="1322134" y="300037"/>
                      <a:pt x="1322134" y="300037"/>
                    </a:cubicBezTo>
                    <a:cubicBezTo>
                      <a:pt x="1322928" y="302418"/>
                      <a:pt x="1324515" y="304671"/>
                      <a:pt x="1324515" y="307181"/>
                    </a:cubicBezTo>
                    <a:cubicBezTo>
                      <a:pt x="1324515" y="323423"/>
                      <a:pt x="1322958" y="327697"/>
                      <a:pt x="1319753" y="340519"/>
                    </a:cubicBezTo>
                    <a:cubicBezTo>
                      <a:pt x="1325420" y="357521"/>
                      <a:pt x="1321730" y="350629"/>
                      <a:pt x="1329278" y="361950"/>
                    </a:cubicBezTo>
                    <a:cubicBezTo>
                      <a:pt x="1330072" y="364331"/>
                      <a:pt x="1332072" y="366618"/>
                      <a:pt x="1331659" y="369094"/>
                    </a:cubicBezTo>
                    <a:cubicBezTo>
                      <a:pt x="1330392" y="376696"/>
                      <a:pt x="1325324" y="376761"/>
                      <a:pt x="1319753" y="378619"/>
                    </a:cubicBezTo>
                    <a:cubicBezTo>
                      <a:pt x="1318165" y="381000"/>
                      <a:pt x="1316152" y="383147"/>
                      <a:pt x="1314990" y="385762"/>
                    </a:cubicBezTo>
                    <a:cubicBezTo>
                      <a:pt x="1312951" y="390350"/>
                      <a:pt x="1310228" y="400050"/>
                      <a:pt x="1310228" y="400050"/>
                    </a:cubicBezTo>
                    <a:cubicBezTo>
                      <a:pt x="1311022" y="402431"/>
                      <a:pt x="1310566" y="405735"/>
                      <a:pt x="1312609" y="407194"/>
                    </a:cubicBezTo>
                    <a:cubicBezTo>
                      <a:pt x="1316694" y="410112"/>
                      <a:pt x="1326897" y="411956"/>
                      <a:pt x="1326897" y="411956"/>
                    </a:cubicBezTo>
                    <a:cubicBezTo>
                      <a:pt x="1329278" y="413544"/>
                      <a:pt x="1332016" y="414695"/>
                      <a:pt x="1334040" y="416719"/>
                    </a:cubicBezTo>
                    <a:cubicBezTo>
                      <a:pt x="1336064" y="418743"/>
                      <a:pt x="1336376" y="422345"/>
                      <a:pt x="1338803" y="423862"/>
                    </a:cubicBezTo>
                    <a:cubicBezTo>
                      <a:pt x="1343060" y="426523"/>
                      <a:pt x="1353090" y="428625"/>
                      <a:pt x="1353090" y="428625"/>
                    </a:cubicBezTo>
                    <a:cubicBezTo>
                      <a:pt x="1355471" y="431006"/>
                      <a:pt x="1357432" y="433901"/>
                      <a:pt x="1360234" y="435769"/>
                    </a:cubicBezTo>
                    <a:cubicBezTo>
                      <a:pt x="1362323" y="437161"/>
                      <a:pt x="1365418" y="436582"/>
                      <a:pt x="1367378" y="438150"/>
                    </a:cubicBezTo>
                    <a:cubicBezTo>
                      <a:pt x="1369613" y="439938"/>
                      <a:pt x="1370553" y="442913"/>
                      <a:pt x="1372140" y="445294"/>
                    </a:cubicBezTo>
                    <a:cubicBezTo>
                      <a:pt x="1371346" y="447675"/>
                      <a:pt x="1370448" y="450024"/>
                      <a:pt x="1369759" y="452437"/>
                    </a:cubicBezTo>
                    <a:cubicBezTo>
                      <a:pt x="1368860" y="455584"/>
                      <a:pt x="1368667" y="458954"/>
                      <a:pt x="1367378" y="461962"/>
                    </a:cubicBezTo>
                    <a:cubicBezTo>
                      <a:pt x="1366251" y="464593"/>
                      <a:pt x="1364203" y="466725"/>
                      <a:pt x="1362615" y="469106"/>
                    </a:cubicBezTo>
                    <a:cubicBezTo>
                      <a:pt x="1361326" y="479418"/>
                      <a:pt x="1365755" y="490537"/>
                      <a:pt x="1353090" y="490537"/>
                    </a:cubicBezTo>
                    <a:cubicBezTo>
                      <a:pt x="1350580" y="490537"/>
                      <a:pt x="1348328" y="488950"/>
                      <a:pt x="1345947" y="488156"/>
                    </a:cubicBezTo>
                    <a:cubicBezTo>
                      <a:pt x="1345153" y="490537"/>
                      <a:pt x="1344110" y="492850"/>
                      <a:pt x="1343565" y="495300"/>
                    </a:cubicBezTo>
                    <a:cubicBezTo>
                      <a:pt x="1342518" y="500013"/>
                      <a:pt x="1343953" y="505632"/>
                      <a:pt x="1341184" y="509587"/>
                    </a:cubicBezTo>
                    <a:cubicBezTo>
                      <a:pt x="1337902" y="514276"/>
                      <a:pt x="1331659" y="515937"/>
                      <a:pt x="1326897" y="519112"/>
                    </a:cubicBezTo>
                    <a:cubicBezTo>
                      <a:pt x="1324516" y="520700"/>
                      <a:pt x="1322468" y="522970"/>
                      <a:pt x="1319753" y="523875"/>
                    </a:cubicBezTo>
                    <a:cubicBezTo>
                      <a:pt x="1301625" y="529917"/>
                      <a:pt x="1310388" y="527652"/>
                      <a:pt x="1293559" y="531019"/>
                    </a:cubicBezTo>
                    <a:cubicBezTo>
                      <a:pt x="1295940" y="532606"/>
                      <a:pt x="1298915" y="533546"/>
                      <a:pt x="1300703" y="535781"/>
                    </a:cubicBezTo>
                    <a:cubicBezTo>
                      <a:pt x="1303922" y="539805"/>
                      <a:pt x="1303833" y="546045"/>
                      <a:pt x="1300703" y="550069"/>
                    </a:cubicBezTo>
                    <a:cubicBezTo>
                      <a:pt x="1296568" y="555385"/>
                      <a:pt x="1286415" y="564356"/>
                      <a:pt x="1286415" y="564356"/>
                    </a:cubicBezTo>
                    <a:cubicBezTo>
                      <a:pt x="1280748" y="581359"/>
                      <a:pt x="1284438" y="574467"/>
                      <a:pt x="1276890" y="585787"/>
                    </a:cubicBezTo>
                    <a:cubicBezTo>
                      <a:pt x="1282880" y="603751"/>
                      <a:pt x="1274799" y="581602"/>
                      <a:pt x="1284034" y="600075"/>
                    </a:cubicBezTo>
                    <a:cubicBezTo>
                      <a:pt x="1285156" y="602320"/>
                      <a:pt x="1285621" y="604838"/>
                      <a:pt x="1286415" y="607219"/>
                    </a:cubicBezTo>
                    <a:lnTo>
                      <a:pt x="1279272" y="628650"/>
                    </a:lnTo>
                    <a:lnTo>
                      <a:pt x="1276890" y="635794"/>
                    </a:lnTo>
                    <a:lnTo>
                      <a:pt x="1274509" y="642937"/>
                    </a:lnTo>
                    <a:cubicBezTo>
                      <a:pt x="1274808" y="647422"/>
                      <a:pt x="1273589" y="674433"/>
                      <a:pt x="1279272" y="685800"/>
                    </a:cubicBezTo>
                    <a:cubicBezTo>
                      <a:pt x="1280552" y="688360"/>
                      <a:pt x="1282447" y="690563"/>
                      <a:pt x="1284034" y="692944"/>
                    </a:cubicBezTo>
                    <a:cubicBezTo>
                      <a:pt x="1289054" y="713027"/>
                      <a:pt x="1287561" y="702916"/>
                      <a:pt x="1284034" y="738187"/>
                    </a:cubicBezTo>
                    <a:cubicBezTo>
                      <a:pt x="1283631" y="742214"/>
                      <a:pt x="1283661" y="746580"/>
                      <a:pt x="1281653" y="750094"/>
                    </a:cubicBezTo>
                    <a:cubicBezTo>
                      <a:pt x="1280233" y="752579"/>
                      <a:pt x="1277124" y="753694"/>
                      <a:pt x="1274509" y="754856"/>
                    </a:cubicBezTo>
                    <a:cubicBezTo>
                      <a:pt x="1269922" y="756895"/>
                      <a:pt x="1260222" y="759619"/>
                      <a:pt x="1260222" y="759619"/>
                    </a:cubicBezTo>
                    <a:cubicBezTo>
                      <a:pt x="1259428" y="762000"/>
                      <a:pt x="1259615" y="764987"/>
                      <a:pt x="1257840" y="766762"/>
                    </a:cubicBezTo>
                    <a:cubicBezTo>
                      <a:pt x="1242828" y="781774"/>
                      <a:pt x="1248385" y="772681"/>
                      <a:pt x="1236409" y="778669"/>
                    </a:cubicBezTo>
                    <a:cubicBezTo>
                      <a:pt x="1233849" y="779949"/>
                      <a:pt x="1231880" y="782269"/>
                      <a:pt x="1229265" y="783431"/>
                    </a:cubicBezTo>
                    <a:cubicBezTo>
                      <a:pt x="1224678" y="785470"/>
                      <a:pt x="1219740" y="786606"/>
                      <a:pt x="1214978" y="788194"/>
                    </a:cubicBezTo>
                    <a:lnTo>
                      <a:pt x="1207834" y="790575"/>
                    </a:lnTo>
                    <a:cubicBezTo>
                      <a:pt x="1205453" y="792956"/>
                      <a:pt x="1202558" y="794917"/>
                      <a:pt x="1200690" y="797719"/>
                    </a:cubicBezTo>
                    <a:cubicBezTo>
                      <a:pt x="1199298" y="799807"/>
                      <a:pt x="1200084" y="803087"/>
                      <a:pt x="1198309" y="804862"/>
                    </a:cubicBezTo>
                    <a:cubicBezTo>
                      <a:pt x="1196534" y="806637"/>
                      <a:pt x="1193410" y="806121"/>
                      <a:pt x="1191165" y="807244"/>
                    </a:cubicBezTo>
                    <a:cubicBezTo>
                      <a:pt x="1188606" y="808524"/>
                      <a:pt x="1186637" y="810844"/>
                      <a:pt x="1184022" y="812006"/>
                    </a:cubicBezTo>
                    <a:cubicBezTo>
                      <a:pt x="1179434" y="814045"/>
                      <a:pt x="1174497" y="815181"/>
                      <a:pt x="1169734" y="816769"/>
                    </a:cubicBezTo>
                    <a:lnTo>
                      <a:pt x="1162590" y="819150"/>
                    </a:lnTo>
                    <a:cubicBezTo>
                      <a:pt x="1161796" y="821531"/>
                      <a:pt x="1160209" y="823784"/>
                      <a:pt x="1160209" y="826294"/>
                    </a:cubicBezTo>
                    <a:cubicBezTo>
                      <a:pt x="1160209" y="837680"/>
                      <a:pt x="1168667" y="829954"/>
                      <a:pt x="1157828" y="842962"/>
                    </a:cubicBezTo>
                    <a:cubicBezTo>
                      <a:pt x="1153473" y="848188"/>
                      <a:pt x="1141181" y="850892"/>
                      <a:pt x="1136397" y="852487"/>
                    </a:cubicBezTo>
                    <a:lnTo>
                      <a:pt x="1129253" y="854869"/>
                    </a:lnTo>
                    <a:cubicBezTo>
                      <a:pt x="1127665" y="859631"/>
                      <a:pt x="1125315" y="864204"/>
                      <a:pt x="1124490" y="869156"/>
                    </a:cubicBezTo>
                    <a:cubicBezTo>
                      <a:pt x="1123696" y="873919"/>
                      <a:pt x="1124505" y="879252"/>
                      <a:pt x="1122109" y="883444"/>
                    </a:cubicBezTo>
                    <a:cubicBezTo>
                      <a:pt x="1120864" y="885623"/>
                      <a:pt x="1117415" y="885281"/>
                      <a:pt x="1114965" y="885825"/>
                    </a:cubicBezTo>
                    <a:cubicBezTo>
                      <a:pt x="1110252" y="886872"/>
                      <a:pt x="1105440" y="887412"/>
                      <a:pt x="1100678" y="888206"/>
                    </a:cubicBezTo>
                    <a:cubicBezTo>
                      <a:pt x="1097269" y="895024"/>
                      <a:pt x="1095286" y="897865"/>
                      <a:pt x="1093534" y="904875"/>
                    </a:cubicBezTo>
                    <a:cubicBezTo>
                      <a:pt x="1092552" y="908801"/>
                      <a:pt x="1093161" y="913267"/>
                      <a:pt x="1091153" y="916781"/>
                    </a:cubicBezTo>
                    <a:cubicBezTo>
                      <a:pt x="1088980" y="920584"/>
                      <a:pt x="1080533" y="922703"/>
                      <a:pt x="1076865" y="923925"/>
                    </a:cubicBezTo>
                    <a:cubicBezTo>
                      <a:pt x="1074484" y="925512"/>
                      <a:pt x="1072569" y="928402"/>
                      <a:pt x="1069722" y="928687"/>
                    </a:cubicBezTo>
                    <a:cubicBezTo>
                      <a:pt x="1061303" y="929529"/>
                      <a:pt x="1053577" y="926481"/>
                      <a:pt x="1045909" y="923925"/>
                    </a:cubicBezTo>
                    <a:cubicBezTo>
                      <a:pt x="1034992" y="907548"/>
                      <a:pt x="1041814" y="911447"/>
                      <a:pt x="1029240" y="907256"/>
                    </a:cubicBezTo>
                    <a:cubicBezTo>
                      <a:pt x="1027426" y="901813"/>
                      <a:pt x="1027880" y="896824"/>
                      <a:pt x="1019715" y="897731"/>
                    </a:cubicBezTo>
                    <a:cubicBezTo>
                      <a:pt x="1014726" y="898286"/>
                      <a:pt x="1005428" y="902494"/>
                      <a:pt x="1005428" y="902494"/>
                    </a:cubicBezTo>
                    <a:cubicBezTo>
                      <a:pt x="1004634" y="904875"/>
                      <a:pt x="1004822" y="907862"/>
                      <a:pt x="1003047" y="909637"/>
                    </a:cubicBezTo>
                    <a:cubicBezTo>
                      <a:pt x="998999" y="913684"/>
                      <a:pt x="988759" y="919162"/>
                      <a:pt x="988759" y="919162"/>
                    </a:cubicBezTo>
                    <a:cubicBezTo>
                      <a:pt x="987965" y="921543"/>
                      <a:pt x="986987" y="923871"/>
                      <a:pt x="986378" y="926306"/>
                    </a:cubicBezTo>
                    <a:cubicBezTo>
                      <a:pt x="985396" y="930232"/>
                      <a:pt x="985418" y="934422"/>
                      <a:pt x="983997" y="938212"/>
                    </a:cubicBezTo>
                    <a:cubicBezTo>
                      <a:pt x="982092" y="943292"/>
                      <a:pt x="977170" y="948214"/>
                      <a:pt x="972090" y="950119"/>
                    </a:cubicBezTo>
                    <a:cubicBezTo>
                      <a:pt x="968300" y="951540"/>
                      <a:pt x="964166" y="951776"/>
                      <a:pt x="960184" y="952500"/>
                    </a:cubicBezTo>
                    <a:cubicBezTo>
                      <a:pt x="955434" y="953364"/>
                      <a:pt x="950659" y="954087"/>
                      <a:pt x="945897" y="954881"/>
                    </a:cubicBezTo>
                    <a:cubicBezTo>
                      <a:pt x="943516" y="957262"/>
                      <a:pt x="941340" y="959869"/>
                      <a:pt x="938753" y="962025"/>
                    </a:cubicBezTo>
                    <a:cubicBezTo>
                      <a:pt x="924321" y="974051"/>
                      <a:pt x="919792" y="966049"/>
                      <a:pt x="893509" y="964406"/>
                    </a:cubicBezTo>
                    <a:cubicBezTo>
                      <a:pt x="901257" y="961824"/>
                      <a:pt x="901668" y="963311"/>
                      <a:pt x="905415" y="954881"/>
                    </a:cubicBezTo>
                    <a:cubicBezTo>
                      <a:pt x="907454" y="950294"/>
                      <a:pt x="910178" y="940594"/>
                      <a:pt x="910178" y="940594"/>
                    </a:cubicBezTo>
                    <a:cubicBezTo>
                      <a:pt x="909384" y="938213"/>
                      <a:pt x="909365" y="935410"/>
                      <a:pt x="907797" y="933450"/>
                    </a:cubicBezTo>
                    <a:cubicBezTo>
                      <a:pt x="906009" y="931215"/>
                      <a:pt x="903268" y="929849"/>
                      <a:pt x="900653" y="928687"/>
                    </a:cubicBezTo>
                    <a:cubicBezTo>
                      <a:pt x="886584" y="922434"/>
                      <a:pt x="881278" y="923360"/>
                      <a:pt x="864934" y="921544"/>
                    </a:cubicBezTo>
                    <a:cubicBezTo>
                      <a:pt x="860172" y="919956"/>
                      <a:pt x="852235" y="912019"/>
                      <a:pt x="850647" y="916781"/>
                    </a:cubicBezTo>
                    <a:cubicBezTo>
                      <a:pt x="849853" y="919162"/>
                      <a:pt x="850040" y="922150"/>
                      <a:pt x="848265" y="923925"/>
                    </a:cubicBezTo>
                    <a:cubicBezTo>
                      <a:pt x="845755" y="926435"/>
                      <a:pt x="842064" y="927441"/>
                      <a:pt x="838740" y="928687"/>
                    </a:cubicBezTo>
                    <a:cubicBezTo>
                      <a:pt x="835676" y="929836"/>
                      <a:pt x="832362" y="930170"/>
                      <a:pt x="829215" y="931069"/>
                    </a:cubicBezTo>
                    <a:cubicBezTo>
                      <a:pt x="826802" y="931759"/>
                      <a:pt x="824453" y="932656"/>
                      <a:pt x="822072" y="933450"/>
                    </a:cubicBezTo>
                    <a:cubicBezTo>
                      <a:pt x="821278" y="937419"/>
                      <a:pt x="821698" y="941842"/>
                      <a:pt x="819690" y="945356"/>
                    </a:cubicBezTo>
                    <a:cubicBezTo>
                      <a:pt x="816948" y="950154"/>
                      <a:pt x="807176" y="951462"/>
                      <a:pt x="803022" y="952500"/>
                    </a:cubicBezTo>
                    <a:cubicBezTo>
                      <a:pt x="799053" y="951706"/>
                      <a:pt x="793644" y="953280"/>
                      <a:pt x="791115" y="950119"/>
                    </a:cubicBezTo>
                    <a:cubicBezTo>
                      <a:pt x="789070" y="947563"/>
                      <a:pt x="793497" y="943867"/>
                      <a:pt x="793497" y="940594"/>
                    </a:cubicBezTo>
                    <a:cubicBezTo>
                      <a:pt x="793497" y="932128"/>
                      <a:pt x="790321" y="933185"/>
                      <a:pt x="783972" y="931069"/>
                    </a:cubicBezTo>
                    <a:cubicBezTo>
                      <a:pt x="770478" y="931863"/>
                      <a:pt x="756940" y="932105"/>
                      <a:pt x="743490" y="933450"/>
                    </a:cubicBezTo>
                    <a:cubicBezTo>
                      <a:pt x="740993" y="933700"/>
                      <a:pt x="738823" y="935418"/>
                      <a:pt x="736347" y="935831"/>
                    </a:cubicBezTo>
                    <a:cubicBezTo>
                      <a:pt x="729257" y="937013"/>
                      <a:pt x="722059" y="937418"/>
                      <a:pt x="714915" y="938212"/>
                    </a:cubicBezTo>
                    <a:cubicBezTo>
                      <a:pt x="713328" y="940593"/>
                      <a:pt x="712177" y="943332"/>
                      <a:pt x="710153" y="945356"/>
                    </a:cubicBezTo>
                    <a:cubicBezTo>
                      <a:pt x="705536" y="949973"/>
                      <a:pt x="701676" y="950563"/>
                      <a:pt x="695865" y="952500"/>
                    </a:cubicBezTo>
                    <a:cubicBezTo>
                      <a:pt x="683905" y="970442"/>
                      <a:pt x="697952" y="947633"/>
                      <a:pt x="688722" y="969169"/>
                    </a:cubicBezTo>
                    <a:cubicBezTo>
                      <a:pt x="687595" y="971799"/>
                      <a:pt x="686711" y="975526"/>
                      <a:pt x="683959" y="976312"/>
                    </a:cubicBezTo>
                    <a:cubicBezTo>
                      <a:pt x="674769" y="978938"/>
                      <a:pt x="664909" y="977900"/>
                      <a:pt x="655384" y="978694"/>
                    </a:cubicBezTo>
                    <a:cubicBezTo>
                      <a:pt x="653003" y="979488"/>
                      <a:pt x="650015" y="979300"/>
                      <a:pt x="648240" y="981075"/>
                    </a:cubicBezTo>
                    <a:cubicBezTo>
                      <a:pt x="643478" y="985837"/>
                      <a:pt x="646653" y="990600"/>
                      <a:pt x="648240" y="995362"/>
                    </a:cubicBezTo>
                    <a:cubicBezTo>
                      <a:pt x="644504" y="997230"/>
                      <a:pt x="633953" y="1000537"/>
                      <a:pt x="633953" y="1007269"/>
                    </a:cubicBezTo>
                    <a:cubicBezTo>
                      <a:pt x="633953" y="1012289"/>
                      <a:pt x="637128" y="1016794"/>
                      <a:pt x="638715" y="1021556"/>
                    </a:cubicBezTo>
                    <a:cubicBezTo>
                      <a:pt x="642001" y="1031413"/>
                      <a:pt x="639706" y="1026614"/>
                      <a:pt x="645859" y="1035844"/>
                    </a:cubicBezTo>
                    <a:cubicBezTo>
                      <a:pt x="646653" y="1041400"/>
                      <a:pt x="649457" y="1047033"/>
                      <a:pt x="648240" y="1052512"/>
                    </a:cubicBezTo>
                    <a:cubicBezTo>
                      <a:pt x="647501" y="1055837"/>
                      <a:pt x="636363" y="1058853"/>
                      <a:pt x="633953" y="1059656"/>
                    </a:cubicBezTo>
                    <a:cubicBezTo>
                      <a:pt x="630687" y="1061834"/>
                      <a:pt x="620974" y="1067635"/>
                      <a:pt x="619665" y="1071562"/>
                    </a:cubicBezTo>
                    <a:cubicBezTo>
                      <a:pt x="611025" y="1097482"/>
                      <a:pt x="626192" y="1090025"/>
                      <a:pt x="610140" y="1095375"/>
                    </a:cubicBezTo>
                    <a:cubicBezTo>
                      <a:pt x="598809" y="1102929"/>
                      <a:pt x="607448" y="1098326"/>
                      <a:pt x="593472" y="1102519"/>
                    </a:cubicBezTo>
                    <a:cubicBezTo>
                      <a:pt x="588664" y="1103962"/>
                      <a:pt x="579184" y="1107281"/>
                      <a:pt x="579184" y="1107281"/>
                    </a:cubicBezTo>
                    <a:cubicBezTo>
                      <a:pt x="575850" y="1127290"/>
                      <a:pt x="581107" y="1122530"/>
                      <a:pt x="569659" y="1116806"/>
                    </a:cubicBezTo>
                    <a:cubicBezTo>
                      <a:pt x="567414" y="1115683"/>
                      <a:pt x="564896" y="1115219"/>
                      <a:pt x="562515" y="1114425"/>
                    </a:cubicBezTo>
                    <a:cubicBezTo>
                      <a:pt x="557753" y="1115219"/>
                      <a:pt x="552546" y="1114647"/>
                      <a:pt x="548228" y="1116806"/>
                    </a:cubicBezTo>
                    <a:cubicBezTo>
                      <a:pt x="544534" y="1118653"/>
                      <a:pt x="542211" y="1127712"/>
                      <a:pt x="541084" y="1131094"/>
                    </a:cubicBezTo>
                    <a:cubicBezTo>
                      <a:pt x="542451" y="1132461"/>
                      <a:pt x="552990" y="1142064"/>
                      <a:pt x="552990" y="1145381"/>
                    </a:cubicBezTo>
                    <a:cubicBezTo>
                      <a:pt x="552990" y="1150401"/>
                      <a:pt x="549815" y="1154906"/>
                      <a:pt x="548228" y="1159669"/>
                    </a:cubicBezTo>
                    <a:lnTo>
                      <a:pt x="545847" y="1166812"/>
                    </a:lnTo>
                    <a:cubicBezTo>
                      <a:pt x="543473" y="1173932"/>
                      <a:pt x="542973" y="1177938"/>
                      <a:pt x="536322" y="1183481"/>
                    </a:cubicBezTo>
                    <a:cubicBezTo>
                      <a:pt x="534394" y="1185088"/>
                      <a:pt x="531559" y="1185068"/>
                      <a:pt x="529178" y="1185862"/>
                    </a:cubicBezTo>
                    <a:cubicBezTo>
                      <a:pt x="528384" y="1188243"/>
                      <a:pt x="525675" y="1190761"/>
                      <a:pt x="526797" y="1193006"/>
                    </a:cubicBezTo>
                    <a:cubicBezTo>
                      <a:pt x="527919" y="1195251"/>
                      <a:pt x="532165" y="1193612"/>
                      <a:pt x="533940" y="1195387"/>
                    </a:cubicBezTo>
                    <a:cubicBezTo>
                      <a:pt x="535715" y="1197162"/>
                      <a:pt x="535199" y="1200286"/>
                      <a:pt x="536322" y="1202531"/>
                    </a:cubicBezTo>
                    <a:cubicBezTo>
                      <a:pt x="545551" y="1220989"/>
                      <a:pt x="537482" y="1198869"/>
                      <a:pt x="543465" y="1216819"/>
                    </a:cubicBezTo>
                    <a:cubicBezTo>
                      <a:pt x="537765" y="1225369"/>
                      <a:pt x="536369" y="1226106"/>
                      <a:pt x="533940" y="1238250"/>
                    </a:cubicBezTo>
                    <a:cubicBezTo>
                      <a:pt x="533146" y="1242219"/>
                      <a:pt x="533234" y="1246472"/>
                      <a:pt x="531559" y="1250156"/>
                    </a:cubicBezTo>
                    <a:cubicBezTo>
                      <a:pt x="529190" y="1255367"/>
                      <a:pt x="527464" y="1262634"/>
                      <a:pt x="522034" y="1264444"/>
                    </a:cubicBezTo>
                    <a:lnTo>
                      <a:pt x="507747" y="1269206"/>
                    </a:lnTo>
                    <a:lnTo>
                      <a:pt x="500603" y="1271587"/>
                    </a:lnTo>
                    <a:cubicBezTo>
                      <a:pt x="495840" y="1270793"/>
                      <a:pt x="491127" y="1268805"/>
                      <a:pt x="486315" y="1269206"/>
                    </a:cubicBezTo>
                    <a:cubicBezTo>
                      <a:pt x="481312" y="1269623"/>
                      <a:pt x="472028" y="1273969"/>
                      <a:pt x="472028" y="1273969"/>
                    </a:cubicBezTo>
                    <a:cubicBezTo>
                      <a:pt x="469647" y="1276350"/>
                      <a:pt x="468103" y="1280122"/>
                      <a:pt x="464884" y="1281112"/>
                    </a:cubicBezTo>
                    <a:cubicBezTo>
                      <a:pt x="457260" y="1283458"/>
                      <a:pt x="448994" y="1282562"/>
                      <a:pt x="441072" y="1283494"/>
                    </a:cubicBezTo>
                    <a:cubicBezTo>
                      <a:pt x="435498" y="1284150"/>
                      <a:pt x="429959" y="1285081"/>
                      <a:pt x="424403" y="1285875"/>
                    </a:cubicBezTo>
                    <a:cubicBezTo>
                      <a:pt x="413017" y="1302953"/>
                      <a:pt x="424219" y="1290637"/>
                      <a:pt x="386303" y="1290637"/>
                    </a:cubicBezTo>
                    <a:cubicBezTo>
                      <a:pt x="383030" y="1290637"/>
                      <a:pt x="379987" y="1292377"/>
                      <a:pt x="376778" y="1293019"/>
                    </a:cubicBezTo>
                    <a:cubicBezTo>
                      <a:pt x="372043" y="1293966"/>
                      <a:pt x="367253" y="1294606"/>
                      <a:pt x="362490" y="1295400"/>
                    </a:cubicBezTo>
                    <a:cubicBezTo>
                      <a:pt x="346152" y="1300846"/>
                      <a:pt x="351683" y="1301627"/>
                      <a:pt x="336297" y="1297781"/>
                    </a:cubicBezTo>
                    <a:cubicBezTo>
                      <a:pt x="333862" y="1297172"/>
                      <a:pt x="329153" y="1292890"/>
                      <a:pt x="329153" y="1295400"/>
                    </a:cubicBezTo>
                    <a:cubicBezTo>
                      <a:pt x="329153" y="1298262"/>
                      <a:pt x="333916" y="1298575"/>
                      <a:pt x="336297" y="1300162"/>
                    </a:cubicBezTo>
                    <a:cubicBezTo>
                      <a:pt x="319633" y="1308495"/>
                      <a:pt x="318436" y="1311101"/>
                      <a:pt x="291053" y="1302544"/>
                    </a:cubicBezTo>
                    <a:cubicBezTo>
                      <a:pt x="287929" y="1301568"/>
                      <a:pt x="289612" y="1296154"/>
                      <a:pt x="288672" y="1293019"/>
                    </a:cubicBezTo>
                    <a:cubicBezTo>
                      <a:pt x="287229" y="1288210"/>
                      <a:pt x="288086" y="1281516"/>
                      <a:pt x="283909" y="1278731"/>
                    </a:cubicBezTo>
                    <a:cubicBezTo>
                      <a:pt x="272589" y="1271185"/>
                      <a:pt x="279478" y="1274873"/>
                      <a:pt x="262478" y="1269206"/>
                    </a:cubicBezTo>
                    <a:lnTo>
                      <a:pt x="255334" y="1266825"/>
                    </a:lnTo>
                    <a:cubicBezTo>
                      <a:pt x="256215" y="1264182"/>
                      <a:pt x="260411" y="1252199"/>
                      <a:pt x="260097" y="1250156"/>
                    </a:cubicBezTo>
                    <a:cubicBezTo>
                      <a:pt x="257724" y="1234729"/>
                      <a:pt x="257061" y="1229588"/>
                      <a:pt x="245809" y="1223962"/>
                    </a:cubicBezTo>
                    <a:cubicBezTo>
                      <a:pt x="243564" y="1222839"/>
                      <a:pt x="241135" y="1222030"/>
                      <a:pt x="238665" y="1221581"/>
                    </a:cubicBezTo>
                    <a:cubicBezTo>
                      <a:pt x="232369" y="1220436"/>
                      <a:pt x="225965" y="1219994"/>
                      <a:pt x="219615" y="1219200"/>
                    </a:cubicBezTo>
                    <a:cubicBezTo>
                      <a:pt x="217234" y="1218406"/>
                      <a:pt x="213594" y="1219064"/>
                      <a:pt x="212472" y="1216819"/>
                    </a:cubicBezTo>
                    <a:cubicBezTo>
                      <a:pt x="211350" y="1214574"/>
                      <a:pt x="214853" y="1212185"/>
                      <a:pt x="214853" y="1209675"/>
                    </a:cubicBezTo>
                    <a:cubicBezTo>
                      <a:pt x="214853" y="1206402"/>
                      <a:pt x="213936" y="1203077"/>
                      <a:pt x="212472" y="1200150"/>
                    </a:cubicBezTo>
                    <a:cubicBezTo>
                      <a:pt x="209912" y="1195030"/>
                      <a:pt x="206122" y="1190625"/>
                      <a:pt x="202947" y="1185862"/>
                    </a:cubicBezTo>
                    <a:cubicBezTo>
                      <a:pt x="195072" y="1174049"/>
                      <a:pt x="201014" y="1179123"/>
                      <a:pt x="181515" y="1176337"/>
                    </a:cubicBezTo>
                    <a:cubicBezTo>
                      <a:pt x="164530" y="1170675"/>
                      <a:pt x="185067" y="1178704"/>
                      <a:pt x="167228" y="1166812"/>
                    </a:cubicBezTo>
                    <a:cubicBezTo>
                      <a:pt x="165139" y="1165420"/>
                      <a:pt x="162465" y="1165225"/>
                      <a:pt x="160084" y="1164431"/>
                    </a:cubicBezTo>
                    <a:cubicBezTo>
                      <a:pt x="154528" y="1165225"/>
                      <a:pt x="148791" y="1165199"/>
                      <a:pt x="143415" y="1166812"/>
                    </a:cubicBezTo>
                    <a:cubicBezTo>
                      <a:pt x="140674" y="1167634"/>
                      <a:pt x="139112" y="1171220"/>
                      <a:pt x="136272" y="1171575"/>
                    </a:cubicBezTo>
                    <a:cubicBezTo>
                      <a:pt x="132256" y="1172077"/>
                      <a:pt x="128334" y="1169988"/>
                      <a:pt x="124365" y="1169194"/>
                    </a:cubicBezTo>
                    <a:cubicBezTo>
                      <a:pt x="118016" y="1150143"/>
                      <a:pt x="124365" y="1173957"/>
                      <a:pt x="124365" y="1154906"/>
                    </a:cubicBezTo>
                    <a:cubicBezTo>
                      <a:pt x="124365" y="1151184"/>
                      <a:pt x="120726" y="1142167"/>
                      <a:pt x="119603" y="1138237"/>
                    </a:cubicBezTo>
                    <a:cubicBezTo>
                      <a:pt x="116251" y="1126505"/>
                      <a:pt x="118691" y="1128290"/>
                      <a:pt x="110078" y="1116806"/>
                    </a:cubicBezTo>
                    <a:cubicBezTo>
                      <a:pt x="108057" y="1114112"/>
                      <a:pt x="105002" y="1112320"/>
                      <a:pt x="102934" y="1109662"/>
                    </a:cubicBezTo>
                    <a:cubicBezTo>
                      <a:pt x="99420" y="1105144"/>
                      <a:pt x="98839" y="1097185"/>
                      <a:pt x="93409" y="1095375"/>
                    </a:cubicBezTo>
                    <a:cubicBezTo>
                      <a:pt x="88647" y="1093787"/>
                      <a:pt x="83299" y="1093397"/>
                      <a:pt x="79122" y="1090612"/>
                    </a:cubicBezTo>
                    <a:cubicBezTo>
                      <a:pt x="74359" y="1087437"/>
                      <a:pt x="69413" y="1084521"/>
                      <a:pt x="64834" y="1081087"/>
                    </a:cubicBezTo>
                    <a:cubicBezTo>
                      <a:pt x="61659" y="1078706"/>
                      <a:pt x="58859" y="1075719"/>
                      <a:pt x="55309" y="1073944"/>
                    </a:cubicBezTo>
                    <a:cubicBezTo>
                      <a:pt x="50819" y="1071699"/>
                      <a:pt x="45784" y="1070769"/>
                      <a:pt x="41022" y="1069181"/>
                    </a:cubicBezTo>
                    <a:lnTo>
                      <a:pt x="33878" y="1066800"/>
                    </a:lnTo>
                    <a:cubicBezTo>
                      <a:pt x="24022" y="1068208"/>
                      <a:pt x="18375" y="1068000"/>
                      <a:pt x="10065" y="1071562"/>
                    </a:cubicBezTo>
                    <a:cubicBezTo>
                      <a:pt x="-2705" y="1077035"/>
                      <a:pt x="-2193" y="1076325"/>
                      <a:pt x="5303" y="1076325"/>
                    </a:cubicBezTo>
                  </a:path>
                </a:pathLst>
              </a:custGeom>
              <a:noFill/>
              <a:ln w="6350" cap="flat" cmpd="sng" algn="ctr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grpSp>
            <p:nvGrpSpPr>
              <p:cNvPr id="13" name="组合 13"/>
              <p:cNvGrpSpPr/>
              <p:nvPr/>
            </p:nvGrpSpPr>
            <p:grpSpPr>
              <a:xfrm>
                <a:off x="1941565" y="-1062038"/>
                <a:ext cx="332529" cy="1719264"/>
                <a:chOff x="1941565" y="-1062038"/>
                <a:chExt cx="332529" cy="1719264"/>
              </a:xfrm>
            </p:grpSpPr>
            <p:sp>
              <p:nvSpPr>
                <p:cNvPr id="23" name="任意多边形 22"/>
                <p:cNvSpPr/>
                <p:nvPr/>
              </p:nvSpPr>
              <p:spPr>
                <a:xfrm>
                  <a:off x="1941668" y="-556974"/>
                  <a:ext cx="338287" cy="1213833"/>
                </a:xfrm>
                <a:custGeom>
                  <a:avLst/>
                  <a:gdLst>
                    <a:gd name="connsiteX0" fmla="*/ 332529 w 332529"/>
                    <a:gd name="connsiteY0" fmla="*/ 1307306 h 1307306"/>
                    <a:gd name="connsiteX1" fmla="*/ 327766 w 332529"/>
                    <a:gd name="connsiteY1" fmla="*/ 1295400 h 1307306"/>
                    <a:gd name="connsiteX2" fmla="*/ 313479 w 332529"/>
                    <a:gd name="connsiteY2" fmla="*/ 1290637 h 1307306"/>
                    <a:gd name="connsiteX3" fmla="*/ 303954 w 332529"/>
                    <a:gd name="connsiteY3" fmla="*/ 1293019 h 1307306"/>
                    <a:gd name="connsiteX4" fmla="*/ 289666 w 332529"/>
                    <a:gd name="connsiteY4" fmla="*/ 1297781 h 1307306"/>
                    <a:gd name="connsiteX5" fmla="*/ 280141 w 332529"/>
                    <a:gd name="connsiteY5" fmla="*/ 1295400 h 1307306"/>
                    <a:gd name="connsiteX6" fmla="*/ 258710 w 332529"/>
                    <a:gd name="connsiteY6" fmla="*/ 1285875 h 1307306"/>
                    <a:gd name="connsiteX7" fmla="*/ 239660 w 332529"/>
                    <a:gd name="connsiteY7" fmla="*/ 1281112 h 1307306"/>
                    <a:gd name="connsiteX8" fmla="*/ 232516 w 332529"/>
                    <a:gd name="connsiteY8" fmla="*/ 1276350 h 1307306"/>
                    <a:gd name="connsiteX9" fmla="*/ 230135 w 332529"/>
                    <a:gd name="connsiteY9" fmla="*/ 1269206 h 1307306"/>
                    <a:gd name="connsiteX10" fmla="*/ 213466 w 332529"/>
                    <a:gd name="connsiteY10" fmla="*/ 1264444 h 1307306"/>
                    <a:gd name="connsiteX11" fmla="*/ 211085 w 332529"/>
                    <a:gd name="connsiteY11" fmla="*/ 1257300 h 1307306"/>
                    <a:gd name="connsiteX12" fmla="*/ 220610 w 332529"/>
                    <a:gd name="connsiteY12" fmla="*/ 1235869 h 1307306"/>
                    <a:gd name="connsiteX13" fmla="*/ 225373 w 332529"/>
                    <a:gd name="connsiteY13" fmla="*/ 1221581 h 1307306"/>
                    <a:gd name="connsiteX14" fmla="*/ 215848 w 332529"/>
                    <a:gd name="connsiteY14" fmla="*/ 1207294 h 1307306"/>
                    <a:gd name="connsiteX15" fmla="*/ 208704 w 332529"/>
                    <a:gd name="connsiteY15" fmla="*/ 1193006 h 1307306"/>
                    <a:gd name="connsiteX16" fmla="*/ 201560 w 332529"/>
                    <a:gd name="connsiteY16" fmla="*/ 1188244 h 1307306"/>
                    <a:gd name="connsiteX17" fmla="*/ 180129 w 332529"/>
                    <a:gd name="connsiteY17" fmla="*/ 1185862 h 1307306"/>
                    <a:gd name="connsiteX18" fmla="*/ 156316 w 332529"/>
                    <a:gd name="connsiteY18" fmla="*/ 1173956 h 1307306"/>
                    <a:gd name="connsiteX19" fmla="*/ 153935 w 332529"/>
                    <a:gd name="connsiteY19" fmla="*/ 1166812 h 1307306"/>
                    <a:gd name="connsiteX20" fmla="*/ 132504 w 332529"/>
                    <a:gd name="connsiteY20" fmla="*/ 1154906 h 1307306"/>
                    <a:gd name="connsiteX21" fmla="*/ 122979 w 332529"/>
                    <a:gd name="connsiteY21" fmla="*/ 1152525 h 1307306"/>
                    <a:gd name="connsiteX22" fmla="*/ 118216 w 332529"/>
                    <a:gd name="connsiteY22" fmla="*/ 1145381 h 1307306"/>
                    <a:gd name="connsiteX23" fmla="*/ 118216 w 332529"/>
                    <a:gd name="connsiteY23" fmla="*/ 1107281 h 1307306"/>
                    <a:gd name="connsiteX24" fmla="*/ 106310 w 332529"/>
                    <a:gd name="connsiteY24" fmla="*/ 1104900 h 1307306"/>
                    <a:gd name="connsiteX25" fmla="*/ 92023 w 332529"/>
                    <a:gd name="connsiteY25" fmla="*/ 1100137 h 1307306"/>
                    <a:gd name="connsiteX26" fmla="*/ 82498 w 332529"/>
                    <a:gd name="connsiteY26" fmla="*/ 1078706 h 1307306"/>
                    <a:gd name="connsiteX27" fmla="*/ 77735 w 332529"/>
                    <a:gd name="connsiteY27" fmla="*/ 1059656 h 1307306"/>
                    <a:gd name="connsiteX28" fmla="*/ 70591 w 332529"/>
                    <a:gd name="connsiteY28" fmla="*/ 1052512 h 1307306"/>
                    <a:gd name="connsiteX29" fmla="*/ 65829 w 332529"/>
                    <a:gd name="connsiteY29" fmla="*/ 1045369 h 1307306"/>
                    <a:gd name="connsiteX30" fmla="*/ 61066 w 332529"/>
                    <a:gd name="connsiteY30" fmla="*/ 1016794 h 1307306"/>
                    <a:gd name="connsiteX31" fmla="*/ 58685 w 332529"/>
                    <a:gd name="connsiteY31" fmla="*/ 1009650 h 1307306"/>
                    <a:gd name="connsiteX32" fmla="*/ 53923 w 332529"/>
                    <a:gd name="connsiteY32" fmla="*/ 1002506 h 1307306"/>
                    <a:gd name="connsiteX33" fmla="*/ 58685 w 332529"/>
                    <a:gd name="connsiteY33" fmla="*/ 988219 h 1307306"/>
                    <a:gd name="connsiteX34" fmla="*/ 56304 w 332529"/>
                    <a:gd name="connsiteY34" fmla="*/ 973931 h 1307306"/>
                    <a:gd name="connsiteX35" fmla="*/ 51541 w 332529"/>
                    <a:gd name="connsiteY35" fmla="*/ 959644 h 1307306"/>
                    <a:gd name="connsiteX36" fmla="*/ 46779 w 332529"/>
                    <a:gd name="connsiteY36" fmla="*/ 942975 h 1307306"/>
                    <a:gd name="connsiteX37" fmla="*/ 49160 w 332529"/>
                    <a:gd name="connsiteY37" fmla="*/ 935831 h 1307306"/>
                    <a:gd name="connsiteX38" fmla="*/ 63448 w 332529"/>
                    <a:gd name="connsiteY38" fmla="*/ 931069 h 1307306"/>
                    <a:gd name="connsiteX39" fmla="*/ 70591 w 332529"/>
                    <a:gd name="connsiteY39" fmla="*/ 909637 h 1307306"/>
                    <a:gd name="connsiteX40" fmla="*/ 63448 w 332529"/>
                    <a:gd name="connsiteY40" fmla="*/ 904875 h 1307306"/>
                    <a:gd name="connsiteX41" fmla="*/ 56304 w 332529"/>
                    <a:gd name="connsiteY41" fmla="*/ 909637 h 1307306"/>
                    <a:gd name="connsiteX42" fmla="*/ 58685 w 332529"/>
                    <a:gd name="connsiteY42" fmla="*/ 902494 h 1307306"/>
                    <a:gd name="connsiteX43" fmla="*/ 84879 w 332529"/>
                    <a:gd name="connsiteY43" fmla="*/ 895350 h 1307306"/>
                    <a:gd name="connsiteX44" fmla="*/ 94404 w 332529"/>
                    <a:gd name="connsiteY44" fmla="*/ 873919 h 1307306"/>
                    <a:gd name="connsiteX45" fmla="*/ 94404 w 332529"/>
                    <a:gd name="connsiteY45" fmla="*/ 850106 h 1307306"/>
                    <a:gd name="connsiteX46" fmla="*/ 87260 w 332529"/>
                    <a:gd name="connsiteY46" fmla="*/ 842962 h 1307306"/>
                    <a:gd name="connsiteX47" fmla="*/ 84879 w 332529"/>
                    <a:gd name="connsiteY47" fmla="*/ 835819 h 1307306"/>
                    <a:gd name="connsiteX48" fmla="*/ 82498 w 332529"/>
                    <a:gd name="connsiteY48" fmla="*/ 792956 h 1307306"/>
                    <a:gd name="connsiteX49" fmla="*/ 89641 w 332529"/>
                    <a:gd name="connsiteY49" fmla="*/ 790575 h 1307306"/>
                    <a:gd name="connsiteX50" fmla="*/ 101548 w 332529"/>
                    <a:gd name="connsiteY50" fmla="*/ 771525 h 1307306"/>
                    <a:gd name="connsiteX51" fmla="*/ 106310 w 332529"/>
                    <a:gd name="connsiteY51" fmla="*/ 764381 h 1307306"/>
                    <a:gd name="connsiteX52" fmla="*/ 111073 w 332529"/>
                    <a:gd name="connsiteY52" fmla="*/ 750094 h 1307306"/>
                    <a:gd name="connsiteX53" fmla="*/ 120598 w 332529"/>
                    <a:gd name="connsiteY53" fmla="*/ 735806 h 1307306"/>
                    <a:gd name="connsiteX54" fmla="*/ 118216 w 332529"/>
                    <a:gd name="connsiteY54" fmla="*/ 714375 h 1307306"/>
                    <a:gd name="connsiteX55" fmla="*/ 113454 w 332529"/>
                    <a:gd name="connsiteY55" fmla="*/ 707231 h 1307306"/>
                    <a:gd name="connsiteX56" fmla="*/ 120598 w 332529"/>
                    <a:gd name="connsiteY56" fmla="*/ 690562 h 1307306"/>
                    <a:gd name="connsiteX57" fmla="*/ 118216 w 332529"/>
                    <a:gd name="connsiteY57" fmla="*/ 683419 h 1307306"/>
                    <a:gd name="connsiteX58" fmla="*/ 115835 w 332529"/>
                    <a:gd name="connsiteY58" fmla="*/ 673894 h 1307306"/>
                    <a:gd name="connsiteX59" fmla="*/ 111073 w 332529"/>
                    <a:gd name="connsiteY59" fmla="*/ 666750 h 1307306"/>
                    <a:gd name="connsiteX60" fmla="*/ 103929 w 332529"/>
                    <a:gd name="connsiteY60" fmla="*/ 642937 h 1307306"/>
                    <a:gd name="connsiteX61" fmla="*/ 96785 w 332529"/>
                    <a:gd name="connsiteY61" fmla="*/ 635793 h 1307306"/>
                    <a:gd name="connsiteX62" fmla="*/ 94404 w 332529"/>
                    <a:gd name="connsiteY62" fmla="*/ 628650 h 1307306"/>
                    <a:gd name="connsiteX63" fmla="*/ 99166 w 332529"/>
                    <a:gd name="connsiteY63" fmla="*/ 621506 h 1307306"/>
                    <a:gd name="connsiteX64" fmla="*/ 101548 w 332529"/>
                    <a:gd name="connsiteY64" fmla="*/ 614362 h 1307306"/>
                    <a:gd name="connsiteX65" fmla="*/ 103929 w 332529"/>
                    <a:gd name="connsiteY65" fmla="*/ 602456 h 1307306"/>
                    <a:gd name="connsiteX66" fmla="*/ 108691 w 332529"/>
                    <a:gd name="connsiteY66" fmla="*/ 585787 h 1307306"/>
                    <a:gd name="connsiteX67" fmla="*/ 101548 w 332529"/>
                    <a:gd name="connsiteY67" fmla="*/ 554831 h 1307306"/>
                    <a:gd name="connsiteX68" fmla="*/ 99166 w 332529"/>
                    <a:gd name="connsiteY68" fmla="*/ 545306 h 1307306"/>
                    <a:gd name="connsiteX69" fmla="*/ 94404 w 332529"/>
                    <a:gd name="connsiteY69" fmla="*/ 538162 h 1307306"/>
                    <a:gd name="connsiteX70" fmla="*/ 89641 w 332529"/>
                    <a:gd name="connsiteY70" fmla="*/ 523875 h 1307306"/>
                    <a:gd name="connsiteX71" fmla="*/ 87260 w 332529"/>
                    <a:gd name="connsiteY71" fmla="*/ 516731 h 1307306"/>
                    <a:gd name="connsiteX72" fmla="*/ 84879 w 332529"/>
                    <a:gd name="connsiteY72" fmla="*/ 509587 h 1307306"/>
                    <a:gd name="connsiteX73" fmla="*/ 70591 w 332529"/>
                    <a:gd name="connsiteY73" fmla="*/ 497681 h 1307306"/>
                    <a:gd name="connsiteX74" fmla="*/ 65829 w 332529"/>
                    <a:gd name="connsiteY74" fmla="*/ 426243 h 1307306"/>
                    <a:gd name="connsiteX75" fmla="*/ 58685 w 332529"/>
                    <a:gd name="connsiteY75" fmla="*/ 421481 h 1307306"/>
                    <a:gd name="connsiteX76" fmla="*/ 51541 w 332529"/>
                    <a:gd name="connsiteY76" fmla="*/ 407193 h 1307306"/>
                    <a:gd name="connsiteX77" fmla="*/ 46779 w 332529"/>
                    <a:gd name="connsiteY77" fmla="*/ 400050 h 1307306"/>
                    <a:gd name="connsiteX78" fmla="*/ 44398 w 332529"/>
                    <a:gd name="connsiteY78" fmla="*/ 392906 h 1307306"/>
                    <a:gd name="connsiteX79" fmla="*/ 37254 w 332529"/>
                    <a:gd name="connsiteY79" fmla="*/ 390525 h 1307306"/>
                    <a:gd name="connsiteX80" fmla="*/ 3916 w 332529"/>
                    <a:gd name="connsiteY80" fmla="*/ 388143 h 1307306"/>
                    <a:gd name="connsiteX81" fmla="*/ 3916 w 332529"/>
                    <a:gd name="connsiteY81" fmla="*/ 340518 h 1307306"/>
                    <a:gd name="connsiteX82" fmla="*/ 6298 w 332529"/>
                    <a:gd name="connsiteY82" fmla="*/ 333375 h 1307306"/>
                    <a:gd name="connsiteX83" fmla="*/ 8679 w 332529"/>
                    <a:gd name="connsiteY83" fmla="*/ 323850 h 1307306"/>
                    <a:gd name="connsiteX84" fmla="*/ 11060 w 332529"/>
                    <a:gd name="connsiteY84" fmla="*/ 304800 h 1307306"/>
                    <a:gd name="connsiteX85" fmla="*/ 8679 w 332529"/>
                    <a:gd name="connsiteY85" fmla="*/ 292893 h 1307306"/>
                    <a:gd name="connsiteX86" fmla="*/ 8679 w 332529"/>
                    <a:gd name="connsiteY86" fmla="*/ 264318 h 1307306"/>
                    <a:gd name="connsiteX87" fmla="*/ 15823 w 332529"/>
                    <a:gd name="connsiteY87" fmla="*/ 259556 h 1307306"/>
                    <a:gd name="connsiteX88" fmla="*/ 20585 w 332529"/>
                    <a:gd name="connsiteY88" fmla="*/ 252412 h 1307306"/>
                    <a:gd name="connsiteX89" fmla="*/ 25348 w 332529"/>
                    <a:gd name="connsiteY89" fmla="*/ 238125 h 1307306"/>
                    <a:gd name="connsiteX90" fmla="*/ 27729 w 332529"/>
                    <a:gd name="connsiteY90" fmla="*/ 230981 h 1307306"/>
                    <a:gd name="connsiteX91" fmla="*/ 30110 w 332529"/>
                    <a:gd name="connsiteY91" fmla="*/ 221456 h 1307306"/>
                    <a:gd name="connsiteX92" fmla="*/ 44398 w 332529"/>
                    <a:gd name="connsiteY92" fmla="*/ 214312 h 1307306"/>
                    <a:gd name="connsiteX93" fmla="*/ 53923 w 332529"/>
                    <a:gd name="connsiteY93" fmla="*/ 209550 h 1307306"/>
                    <a:gd name="connsiteX94" fmla="*/ 70591 w 332529"/>
                    <a:gd name="connsiteY94" fmla="*/ 202406 h 1307306"/>
                    <a:gd name="connsiteX95" fmla="*/ 77735 w 332529"/>
                    <a:gd name="connsiteY95" fmla="*/ 195262 h 1307306"/>
                    <a:gd name="connsiteX96" fmla="*/ 82498 w 332529"/>
                    <a:gd name="connsiteY96" fmla="*/ 188118 h 1307306"/>
                    <a:gd name="connsiteX97" fmla="*/ 89641 w 332529"/>
                    <a:gd name="connsiteY97" fmla="*/ 183356 h 1307306"/>
                    <a:gd name="connsiteX98" fmla="*/ 94404 w 332529"/>
                    <a:gd name="connsiteY98" fmla="*/ 176212 h 1307306"/>
                    <a:gd name="connsiteX99" fmla="*/ 96785 w 332529"/>
                    <a:gd name="connsiteY99" fmla="*/ 169068 h 1307306"/>
                    <a:gd name="connsiteX100" fmla="*/ 103929 w 332529"/>
                    <a:gd name="connsiteY100" fmla="*/ 166687 h 1307306"/>
                    <a:gd name="connsiteX101" fmla="*/ 118216 w 332529"/>
                    <a:gd name="connsiteY101" fmla="*/ 159543 h 1307306"/>
                    <a:gd name="connsiteX102" fmla="*/ 130123 w 332529"/>
                    <a:gd name="connsiteY102" fmla="*/ 150018 h 1307306"/>
                    <a:gd name="connsiteX103" fmla="*/ 134885 w 332529"/>
                    <a:gd name="connsiteY103" fmla="*/ 142875 h 1307306"/>
                    <a:gd name="connsiteX104" fmla="*/ 134885 w 332529"/>
                    <a:gd name="connsiteY104" fmla="*/ 92868 h 1307306"/>
                    <a:gd name="connsiteX105" fmla="*/ 127741 w 332529"/>
                    <a:gd name="connsiteY105" fmla="*/ 50006 h 1307306"/>
                    <a:gd name="connsiteX106" fmla="*/ 122979 w 332529"/>
                    <a:gd name="connsiteY106" fmla="*/ 14287 h 1307306"/>
                    <a:gd name="connsiteX107" fmla="*/ 118216 w 332529"/>
                    <a:gd name="connsiteY107" fmla="*/ 0 h 1307306"/>
                    <a:gd name="connsiteX0-1" fmla="*/ 332529 w 332529"/>
                    <a:gd name="connsiteY0-2" fmla="*/ 1293019 h 1293019"/>
                    <a:gd name="connsiteX1-3" fmla="*/ 327766 w 332529"/>
                    <a:gd name="connsiteY1-4" fmla="*/ 1281113 h 1293019"/>
                    <a:gd name="connsiteX2-5" fmla="*/ 313479 w 332529"/>
                    <a:gd name="connsiteY2-6" fmla="*/ 1276350 h 1293019"/>
                    <a:gd name="connsiteX3-7" fmla="*/ 303954 w 332529"/>
                    <a:gd name="connsiteY3-8" fmla="*/ 1278732 h 1293019"/>
                    <a:gd name="connsiteX4-9" fmla="*/ 289666 w 332529"/>
                    <a:gd name="connsiteY4-10" fmla="*/ 1283494 h 1293019"/>
                    <a:gd name="connsiteX5-11" fmla="*/ 280141 w 332529"/>
                    <a:gd name="connsiteY5-12" fmla="*/ 1281113 h 1293019"/>
                    <a:gd name="connsiteX6-13" fmla="*/ 258710 w 332529"/>
                    <a:gd name="connsiteY6-14" fmla="*/ 1271588 h 1293019"/>
                    <a:gd name="connsiteX7-15" fmla="*/ 239660 w 332529"/>
                    <a:gd name="connsiteY7-16" fmla="*/ 1266825 h 1293019"/>
                    <a:gd name="connsiteX8-17" fmla="*/ 232516 w 332529"/>
                    <a:gd name="connsiteY8-18" fmla="*/ 1262063 h 1293019"/>
                    <a:gd name="connsiteX9-19" fmla="*/ 230135 w 332529"/>
                    <a:gd name="connsiteY9-20" fmla="*/ 1254919 h 1293019"/>
                    <a:gd name="connsiteX10-21" fmla="*/ 213466 w 332529"/>
                    <a:gd name="connsiteY10-22" fmla="*/ 1250157 h 1293019"/>
                    <a:gd name="connsiteX11-23" fmla="*/ 211085 w 332529"/>
                    <a:gd name="connsiteY11-24" fmla="*/ 1243013 h 1293019"/>
                    <a:gd name="connsiteX12-25" fmla="*/ 220610 w 332529"/>
                    <a:gd name="connsiteY12-26" fmla="*/ 1221582 h 1293019"/>
                    <a:gd name="connsiteX13-27" fmla="*/ 225373 w 332529"/>
                    <a:gd name="connsiteY13-28" fmla="*/ 1207294 h 1293019"/>
                    <a:gd name="connsiteX14-29" fmla="*/ 215848 w 332529"/>
                    <a:gd name="connsiteY14-30" fmla="*/ 1193007 h 1293019"/>
                    <a:gd name="connsiteX15-31" fmla="*/ 208704 w 332529"/>
                    <a:gd name="connsiteY15-32" fmla="*/ 1178719 h 1293019"/>
                    <a:gd name="connsiteX16-33" fmla="*/ 201560 w 332529"/>
                    <a:gd name="connsiteY16-34" fmla="*/ 1173957 h 1293019"/>
                    <a:gd name="connsiteX17-35" fmla="*/ 180129 w 332529"/>
                    <a:gd name="connsiteY17-36" fmla="*/ 1171575 h 1293019"/>
                    <a:gd name="connsiteX18-37" fmla="*/ 156316 w 332529"/>
                    <a:gd name="connsiteY18-38" fmla="*/ 1159669 h 1293019"/>
                    <a:gd name="connsiteX19-39" fmla="*/ 153935 w 332529"/>
                    <a:gd name="connsiteY19-40" fmla="*/ 1152525 h 1293019"/>
                    <a:gd name="connsiteX20-41" fmla="*/ 132504 w 332529"/>
                    <a:gd name="connsiteY20-42" fmla="*/ 1140619 h 1293019"/>
                    <a:gd name="connsiteX21-43" fmla="*/ 122979 w 332529"/>
                    <a:gd name="connsiteY21-44" fmla="*/ 1138238 h 1293019"/>
                    <a:gd name="connsiteX22-45" fmla="*/ 118216 w 332529"/>
                    <a:gd name="connsiteY22-46" fmla="*/ 1131094 h 1293019"/>
                    <a:gd name="connsiteX23-47" fmla="*/ 118216 w 332529"/>
                    <a:gd name="connsiteY23-48" fmla="*/ 1092994 h 1293019"/>
                    <a:gd name="connsiteX24-49" fmla="*/ 106310 w 332529"/>
                    <a:gd name="connsiteY24-50" fmla="*/ 1090613 h 1293019"/>
                    <a:gd name="connsiteX25-51" fmla="*/ 92023 w 332529"/>
                    <a:gd name="connsiteY25-52" fmla="*/ 1085850 h 1293019"/>
                    <a:gd name="connsiteX26-53" fmla="*/ 82498 w 332529"/>
                    <a:gd name="connsiteY26-54" fmla="*/ 1064419 h 1293019"/>
                    <a:gd name="connsiteX27-55" fmla="*/ 77735 w 332529"/>
                    <a:gd name="connsiteY27-56" fmla="*/ 1045369 h 1293019"/>
                    <a:gd name="connsiteX28-57" fmla="*/ 70591 w 332529"/>
                    <a:gd name="connsiteY28-58" fmla="*/ 1038225 h 1293019"/>
                    <a:gd name="connsiteX29-59" fmla="*/ 65829 w 332529"/>
                    <a:gd name="connsiteY29-60" fmla="*/ 1031082 h 1293019"/>
                    <a:gd name="connsiteX30-61" fmla="*/ 61066 w 332529"/>
                    <a:gd name="connsiteY30-62" fmla="*/ 1002507 h 1293019"/>
                    <a:gd name="connsiteX31-63" fmla="*/ 58685 w 332529"/>
                    <a:gd name="connsiteY31-64" fmla="*/ 995363 h 1293019"/>
                    <a:gd name="connsiteX32-65" fmla="*/ 53923 w 332529"/>
                    <a:gd name="connsiteY32-66" fmla="*/ 988219 h 1293019"/>
                    <a:gd name="connsiteX33-67" fmla="*/ 58685 w 332529"/>
                    <a:gd name="connsiteY33-68" fmla="*/ 973932 h 1293019"/>
                    <a:gd name="connsiteX34-69" fmla="*/ 56304 w 332529"/>
                    <a:gd name="connsiteY34-70" fmla="*/ 959644 h 1293019"/>
                    <a:gd name="connsiteX35-71" fmla="*/ 51541 w 332529"/>
                    <a:gd name="connsiteY35-72" fmla="*/ 945357 h 1293019"/>
                    <a:gd name="connsiteX36-73" fmla="*/ 46779 w 332529"/>
                    <a:gd name="connsiteY36-74" fmla="*/ 928688 h 1293019"/>
                    <a:gd name="connsiteX37-75" fmla="*/ 49160 w 332529"/>
                    <a:gd name="connsiteY37-76" fmla="*/ 921544 h 1293019"/>
                    <a:gd name="connsiteX38-77" fmla="*/ 63448 w 332529"/>
                    <a:gd name="connsiteY38-78" fmla="*/ 916782 h 1293019"/>
                    <a:gd name="connsiteX39-79" fmla="*/ 70591 w 332529"/>
                    <a:gd name="connsiteY39-80" fmla="*/ 895350 h 1293019"/>
                    <a:gd name="connsiteX40-81" fmla="*/ 63448 w 332529"/>
                    <a:gd name="connsiteY40-82" fmla="*/ 890588 h 1293019"/>
                    <a:gd name="connsiteX41-83" fmla="*/ 56304 w 332529"/>
                    <a:gd name="connsiteY41-84" fmla="*/ 895350 h 1293019"/>
                    <a:gd name="connsiteX42-85" fmla="*/ 58685 w 332529"/>
                    <a:gd name="connsiteY42-86" fmla="*/ 888207 h 1293019"/>
                    <a:gd name="connsiteX43-87" fmla="*/ 84879 w 332529"/>
                    <a:gd name="connsiteY43-88" fmla="*/ 881063 h 1293019"/>
                    <a:gd name="connsiteX44-89" fmla="*/ 94404 w 332529"/>
                    <a:gd name="connsiteY44-90" fmla="*/ 859632 h 1293019"/>
                    <a:gd name="connsiteX45-91" fmla="*/ 94404 w 332529"/>
                    <a:gd name="connsiteY45-92" fmla="*/ 835819 h 1293019"/>
                    <a:gd name="connsiteX46-93" fmla="*/ 87260 w 332529"/>
                    <a:gd name="connsiteY46-94" fmla="*/ 828675 h 1293019"/>
                    <a:gd name="connsiteX47-95" fmla="*/ 84879 w 332529"/>
                    <a:gd name="connsiteY47-96" fmla="*/ 821532 h 1293019"/>
                    <a:gd name="connsiteX48-97" fmla="*/ 82498 w 332529"/>
                    <a:gd name="connsiteY48-98" fmla="*/ 778669 h 1293019"/>
                    <a:gd name="connsiteX49-99" fmla="*/ 89641 w 332529"/>
                    <a:gd name="connsiteY49-100" fmla="*/ 776288 h 1293019"/>
                    <a:gd name="connsiteX50-101" fmla="*/ 101548 w 332529"/>
                    <a:gd name="connsiteY50-102" fmla="*/ 757238 h 1293019"/>
                    <a:gd name="connsiteX51-103" fmla="*/ 106310 w 332529"/>
                    <a:gd name="connsiteY51-104" fmla="*/ 750094 h 1293019"/>
                    <a:gd name="connsiteX52-105" fmla="*/ 111073 w 332529"/>
                    <a:gd name="connsiteY52-106" fmla="*/ 735807 h 1293019"/>
                    <a:gd name="connsiteX53-107" fmla="*/ 120598 w 332529"/>
                    <a:gd name="connsiteY53-108" fmla="*/ 721519 h 1293019"/>
                    <a:gd name="connsiteX54-109" fmla="*/ 118216 w 332529"/>
                    <a:gd name="connsiteY54-110" fmla="*/ 700088 h 1293019"/>
                    <a:gd name="connsiteX55-111" fmla="*/ 113454 w 332529"/>
                    <a:gd name="connsiteY55-112" fmla="*/ 692944 h 1293019"/>
                    <a:gd name="connsiteX56-113" fmla="*/ 120598 w 332529"/>
                    <a:gd name="connsiteY56-114" fmla="*/ 676275 h 1293019"/>
                    <a:gd name="connsiteX57-115" fmla="*/ 118216 w 332529"/>
                    <a:gd name="connsiteY57-116" fmla="*/ 669132 h 1293019"/>
                    <a:gd name="connsiteX58-117" fmla="*/ 115835 w 332529"/>
                    <a:gd name="connsiteY58-118" fmla="*/ 659607 h 1293019"/>
                    <a:gd name="connsiteX59-119" fmla="*/ 111073 w 332529"/>
                    <a:gd name="connsiteY59-120" fmla="*/ 652463 h 1293019"/>
                    <a:gd name="connsiteX60-121" fmla="*/ 103929 w 332529"/>
                    <a:gd name="connsiteY60-122" fmla="*/ 628650 h 1293019"/>
                    <a:gd name="connsiteX61-123" fmla="*/ 96785 w 332529"/>
                    <a:gd name="connsiteY61-124" fmla="*/ 621506 h 1293019"/>
                    <a:gd name="connsiteX62-125" fmla="*/ 94404 w 332529"/>
                    <a:gd name="connsiteY62-126" fmla="*/ 614363 h 1293019"/>
                    <a:gd name="connsiteX63-127" fmla="*/ 99166 w 332529"/>
                    <a:gd name="connsiteY63-128" fmla="*/ 607219 h 1293019"/>
                    <a:gd name="connsiteX64-129" fmla="*/ 101548 w 332529"/>
                    <a:gd name="connsiteY64-130" fmla="*/ 600075 h 1293019"/>
                    <a:gd name="connsiteX65-131" fmla="*/ 103929 w 332529"/>
                    <a:gd name="connsiteY65-132" fmla="*/ 588169 h 1293019"/>
                    <a:gd name="connsiteX66-133" fmla="*/ 108691 w 332529"/>
                    <a:gd name="connsiteY66-134" fmla="*/ 571500 h 1293019"/>
                    <a:gd name="connsiteX67-135" fmla="*/ 101548 w 332529"/>
                    <a:gd name="connsiteY67-136" fmla="*/ 540544 h 1293019"/>
                    <a:gd name="connsiteX68-137" fmla="*/ 99166 w 332529"/>
                    <a:gd name="connsiteY68-138" fmla="*/ 531019 h 1293019"/>
                    <a:gd name="connsiteX69-139" fmla="*/ 94404 w 332529"/>
                    <a:gd name="connsiteY69-140" fmla="*/ 523875 h 1293019"/>
                    <a:gd name="connsiteX70-141" fmla="*/ 89641 w 332529"/>
                    <a:gd name="connsiteY70-142" fmla="*/ 509588 h 1293019"/>
                    <a:gd name="connsiteX71-143" fmla="*/ 87260 w 332529"/>
                    <a:gd name="connsiteY71-144" fmla="*/ 502444 h 1293019"/>
                    <a:gd name="connsiteX72-145" fmla="*/ 84879 w 332529"/>
                    <a:gd name="connsiteY72-146" fmla="*/ 495300 h 1293019"/>
                    <a:gd name="connsiteX73-147" fmla="*/ 70591 w 332529"/>
                    <a:gd name="connsiteY73-148" fmla="*/ 483394 h 1293019"/>
                    <a:gd name="connsiteX74-149" fmla="*/ 65829 w 332529"/>
                    <a:gd name="connsiteY74-150" fmla="*/ 411956 h 1293019"/>
                    <a:gd name="connsiteX75-151" fmla="*/ 58685 w 332529"/>
                    <a:gd name="connsiteY75-152" fmla="*/ 407194 h 1293019"/>
                    <a:gd name="connsiteX76-153" fmla="*/ 51541 w 332529"/>
                    <a:gd name="connsiteY76-154" fmla="*/ 392906 h 1293019"/>
                    <a:gd name="connsiteX77-155" fmla="*/ 46779 w 332529"/>
                    <a:gd name="connsiteY77-156" fmla="*/ 385763 h 1293019"/>
                    <a:gd name="connsiteX78-157" fmla="*/ 44398 w 332529"/>
                    <a:gd name="connsiteY78-158" fmla="*/ 378619 h 1293019"/>
                    <a:gd name="connsiteX79-159" fmla="*/ 37254 w 332529"/>
                    <a:gd name="connsiteY79-160" fmla="*/ 376238 h 1293019"/>
                    <a:gd name="connsiteX80-161" fmla="*/ 3916 w 332529"/>
                    <a:gd name="connsiteY80-162" fmla="*/ 373856 h 1293019"/>
                    <a:gd name="connsiteX81-163" fmla="*/ 3916 w 332529"/>
                    <a:gd name="connsiteY81-164" fmla="*/ 326231 h 1293019"/>
                    <a:gd name="connsiteX82-165" fmla="*/ 6298 w 332529"/>
                    <a:gd name="connsiteY82-166" fmla="*/ 319088 h 1293019"/>
                    <a:gd name="connsiteX83-167" fmla="*/ 8679 w 332529"/>
                    <a:gd name="connsiteY83-168" fmla="*/ 309563 h 1293019"/>
                    <a:gd name="connsiteX84-169" fmla="*/ 11060 w 332529"/>
                    <a:gd name="connsiteY84-170" fmla="*/ 290513 h 1293019"/>
                    <a:gd name="connsiteX85-171" fmla="*/ 8679 w 332529"/>
                    <a:gd name="connsiteY85-172" fmla="*/ 278606 h 1293019"/>
                    <a:gd name="connsiteX86-173" fmla="*/ 8679 w 332529"/>
                    <a:gd name="connsiteY86-174" fmla="*/ 250031 h 1293019"/>
                    <a:gd name="connsiteX87-175" fmla="*/ 15823 w 332529"/>
                    <a:gd name="connsiteY87-176" fmla="*/ 245269 h 1293019"/>
                    <a:gd name="connsiteX88-177" fmla="*/ 20585 w 332529"/>
                    <a:gd name="connsiteY88-178" fmla="*/ 238125 h 1293019"/>
                    <a:gd name="connsiteX89-179" fmla="*/ 25348 w 332529"/>
                    <a:gd name="connsiteY89-180" fmla="*/ 223838 h 1293019"/>
                    <a:gd name="connsiteX90-181" fmla="*/ 27729 w 332529"/>
                    <a:gd name="connsiteY90-182" fmla="*/ 216694 h 1293019"/>
                    <a:gd name="connsiteX91-183" fmla="*/ 30110 w 332529"/>
                    <a:gd name="connsiteY91-184" fmla="*/ 207169 h 1293019"/>
                    <a:gd name="connsiteX92-185" fmla="*/ 44398 w 332529"/>
                    <a:gd name="connsiteY92-186" fmla="*/ 200025 h 1293019"/>
                    <a:gd name="connsiteX93-187" fmla="*/ 53923 w 332529"/>
                    <a:gd name="connsiteY93-188" fmla="*/ 195263 h 1293019"/>
                    <a:gd name="connsiteX94-189" fmla="*/ 70591 w 332529"/>
                    <a:gd name="connsiteY94-190" fmla="*/ 188119 h 1293019"/>
                    <a:gd name="connsiteX95-191" fmla="*/ 77735 w 332529"/>
                    <a:gd name="connsiteY95-192" fmla="*/ 180975 h 1293019"/>
                    <a:gd name="connsiteX96-193" fmla="*/ 82498 w 332529"/>
                    <a:gd name="connsiteY96-194" fmla="*/ 173831 h 1293019"/>
                    <a:gd name="connsiteX97-195" fmla="*/ 89641 w 332529"/>
                    <a:gd name="connsiteY97-196" fmla="*/ 169069 h 1293019"/>
                    <a:gd name="connsiteX98-197" fmla="*/ 94404 w 332529"/>
                    <a:gd name="connsiteY98-198" fmla="*/ 161925 h 1293019"/>
                    <a:gd name="connsiteX99-199" fmla="*/ 96785 w 332529"/>
                    <a:gd name="connsiteY99-200" fmla="*/ 154781 h 1293019"/>
                    <a:gd name="connsiteX100-201" fmla="*/ 103929 w 332529"/>
                    <a:gd name="connsiteY100-202" fmla="*/ 152400 h 1293019"/>
                    <a:gd name="connsiteX101-203" fmla="*/ 118216 w 332529"/>
                    <a:gd name="connsiteY101-204" fmla="*/ 145256 h 1293019"/>
                    <a:gd name="connsiteX102-205" fmla="*/ 130123 w 332529"/>
                    <a:gd name="connsiteY102-206" fmla="*/ 135731 h 1293019"/>
                    <a:gd name="connsiteX103-207" fmla="*/ 134885 w 332529"/>
                    <a:gd name="connsiteY103-208" fmla="*/ 128588 h 1293019"/>
                    <a:gd name="connsiteX104-209" fmla="*/ 134885 w 332529"/>
                    <a:gd name="connsiteY104-210" fmla="*/ 78581 h 1293019"/>
                    <a:gd name="connsiteX105-211" fmla="*/ 127741 w 332529"/>
                    <a:gd name="connsiteY105-212" fmla="*/ 35719 h 1293019"/>
                    <a:gd name="connsiteX106-213" fmla="*/ 122979 w 332529"/>
                    <a:gd name="connsiteY106-214" fmla="*/ 0 h 1293019"/>
                    <a:gd name="connsiteX0-215" fmla="*/ 332529 w 332529"/>
                    <a:gd name="connsiteY0-216" fmla="*/ 1257300 h 1257300"/>
                    <a:gd name="connsiteX1-217" fmla="*/ 327766 w 332529"/>
                    <a:gd name="connsiteY1-218" fmla="*/ 1245394 h 1257300"/>
                    <a:gd name="connsiteX2-219" fmla="*/ 313479 w 332529"/>
                    <a:gd name="connsiteY2-220" fmla="*/ 1240631 h 1257300"/>
                    <a:gd name="connsiteX3-221" fmla="*/ 303954 w 332529"/>
                    <a:gd name="connsiteY3-222" fmla="*/ 1243013 h 1257300"/>
                    <a:gd name="connsiteX4-223" fmla="*/ 289666 w 332529"/>
                    <a:gd name="connsiteY4-224" fmla="*/ 1247775 h 1257300"/>
                    <a:gd name="connsiteX5-225" fmla="*/ 280141 w 332529"/>
                    <a:gd name="connsiteY5-226" fmla="*/ 1245394 h 1257300"/>
                    <a:gd name="connsiteX6-227" fmla="*/ 258710 w 332529"/>
                    <a:gd name="connsiteY6-228" fmla="*/ 1235869 h 1257300"/>
                    <a:gd name="connsiteX7-229" fmla="*/ 239660 w 332529"/>
                    <a:gd name="connsiteY7-230" fmla="*/ 1231106 h 1257300"/>
                    <a:gd name="connsiteX8-231" fmla="*/ 232516 w 332529"/>
                    <a:gd name="connsiteY8-232" fmla="*/ 1226344 h 1257300"/>
                    <a:gd name="connsiteX9-233" fmla="*/ 230135 w 332529"/>
                    <a:gd name="connsiteY9-234" fmla="*/ 1219200 h 1257300"/>
                    <a:gd name="connsiteX10-235" fmla="*/ 213466 w 332529"/>
                    <a:gd name="connsiteY10-236" fmla="*/ 1214438 h 1257300"/>
                    <a:gd name="connsiteX11-237" fmla="*/ 211085 w 332529"/>
                    <a:gd name="connsiteY11-238" fmla="*/ 1207294 h 1257300"/>
                    <a:gd name="connsiteX12-239" fmla="*/ 220610 w 332529"/>
                    <a:gd name="connsiteY12-240" fmla="*/ 1185863 h 1257300"/>
                    <a:gd name="connsiteX13-241" fmla="*/ 225373 w 332529"/>
                    <a:gd name="connsiteY13-242" fmla="*/ 1171575 h 1257300"/>
                    <a:gd name="connsiteX14-243" fmla="*/ 215848 w 332529"/>
                    <a:gd name="connsiteY14-244" fmla="*/ 1157288 h 1257300"/>
                    <a:gd name="connsiteX15-245" fmla="*/ 208704 w 332529"/>
                    <a:gd name="connsiteY15-246" fmla="*/ 1143000 h 1257300"/>
                    <a:gd name="connsiteX16-247" fmla="*/ 201560 w 332529"/>
                    <a:gd name="connsiteY16-248" fmla="*/ 1138238 h 1257300"/>
                    <a:gd name="connsiteX17-249" fmla="*/ 180129 w 332529"/>
                    <a:gd name="connsiteY17-250" fmla="*/ 1135856 h 1257300"/>
                    <a:gd name="connsiteX18-251" fmla="*/ 156316 w 332529"/>
                    <a:gd name="connsiteY18-252" fmla="*/ 1123950 h 1257300"/>
                    <a:gd name="connsiteX19-253" fmla="*/ 153935 w 332529"/>
                    <a:gd name="connsiteY19-254" fmla="*/ 1116806 h 1257300"/>
                    <a:gd name="connsiteX20-255" fmla="*/ 132504 w 332529"/>
                    <a:gd name="connsiteY20-256" fmla="*/ 1104900 h 1257300"/>
                    <a:gd name="connsiteX21-257" fmla="*/ 122979 w 332529"/>
                    <a:gd name="connsiteY21-258" fmla="*/ 1102519 h 1257300"/>
                    <a:gd name="connsiteX22-259" fmla="*/ 118216 w 332529"/>
                    <a:gd name="connsiteY22-260" fmla="*/ 1095375 h 1257300"/>
                    <a:gd name="connsiteX23-261" fmla="*/ 118216 w 332529"/>
                    <a:gd name="connsiteY23-262" fmla="*/ 1057275 h 1257300"/>
                    <a:gd name="connsiteX24-263" fmla="*/ 106310 w 332529"/>
                    <a:gd name="connsiteY24-264" fmla="*/ 1054894 h 1257300"/>
                    <a:gd name="connsiteX25-265" fmla="*/ 92023 w 332529"/>
                    <a:gd name="connsiteY25-266" fmla="*/ 1050131 h 1257300"/>
                    <a:gd name="connsiteX26-267" fmla="*/ 82498 w 332529"/>
                    <a:gd name="connsiteY26-268" fmla="*/ 1028700 h 1257300"/>
                    <a:gd name="connsiteX27-269" fmla="*/ 77735 w 332529"/>
                    <a:gd name="connsiteY27-270" fmla="*/ 1009650 h 1257300"/>
                    <a:gd name="connsiteX28-271" fmla="*/ 70591 w 332529"/>
                    <a:gd name="connsiteY28-272" fmla="*/ 1002506 h 1257300"/>
                    <a:gd name="connsiteX29-273" fmla="*/ 65829 w 332529"/>
                    <a:gd name="connsiteY29-274" fmla="*/ 995363 h 1257300"/>
                    <a:gd name="connsiteX30-275" fmla="*/ 61066 w 332529"/>
                    <a:gd name="connsiteY30-276" fmla="*/ 966788 h 1257300"/>
                    <a:gd name="connsiteX31-277" fmla="*/ 58685 w 332529"/>
                    <a:gd name="connsiteY31-278" fmla="*/ 959644 h 1257300"/>
                    <a:gd name="connsiteX32-279" fmla="*/ 53923 w 332529"/>
                    <a:gd name="connsiteY32-280" fmla="*/ 952500 h 1257300"/>
                    <a:gd name="connsiteX33-281" fmla="*/ 58685 w 332529"/>
                    <a:gd name="connsiteY33-282" fmla="*/ 938213 h 1257300"/>
                    <a:gd name="connsiteX34-283" fmla="*/ 56304 w 332529"/>
                    <a:gd name="connsiteY34-284" fmla="*/ 923925 h 1257300"/>
                    <a:gd name="connsiteX35-285" fmla="*/ 51541 w 332529"/>
                    <a:gd name="connsiteY35-286" fmla="*/ 909638 h 1257300"/>
                    <a:gd name="connsiteX36-287" fmla="*/ 46779 w 332529"/>
                    <a:gd name="connsiteY36-288" fmla="*/ 892969 h 1257300"/>
                    <a:gd name="connsiteX37-289" fmla="*/ 49160 w 332529"/>
                    <a:gd name="connsiteY37-290" fmla="*/ 885825 h 1257300"/>
                    <a:gd name="connsiteX38-291" fmla="*/ 63448 w 332529"/>
                    <a:gd name="connsiteY38-292" fmla="*/ 881063 h 1257300"/>
                    <a:gd name="connsiteX39-293" fmla="*/ 70591 w 332529"/>
                    <a:gd name="connsiteY39-294" fmla="*/ 859631 h 1257300"/>
                    <a:gd name="connsiteX40-295" fmla="*/ 63448 w 332529"/>
                    <a:gd name="connsiteY40-296" fmla="*/ 854869 h 1257300"/>
                    <a:gd name="connsiteX41-297" fmla="*/ 56304 w 332529"/>
                    <a:gd name="connsiteY41-298" fmla="*/ 859631 h 1257300"/>
                    <a:gd name="connsiteX42-299" fmla="*/ 58685 w 332529"/>
                    <a:gd name="connsiteY42-300" fmla="*/ 852488 h 1257300"/>
                    <a:gd name="connsiteX43-301" fmla="*/ 84879 w 332529"/>
                    <a:gd name="connsiteY43-302" fmla="*/ 845344 h 1257300"/>
                    <a:gd name="connsiteX44-303" fmla="*/ 94404 w 332529"/>
                    <a:gd name="connsiteY44-304" fmla="*/ 823913 h 1257300"/>
                    <a:gd name="connsiteX45-305" fmla="*/ 94404 w 332529"/>
                    <a:gd name="connsiteY45-306" fmla="*/ 800100 h 1257300"/>
                    <a:gd name="connsiteX46-307" fmla="*/ 87260 w 332529"/>
                    <a:gd name="connsiteY46-308" fmla="*/ 792956 h 1257300"/>
                    <a:gd name="connsiteX47-309" fmla="*/ 84879 w 332529"/>
                    <a:gd name="connsiteY47-310" fmla="*/ 785813 h 1257300"/>
                    <a:gd name="connsiteX48-311" fmla="*/ 82498 w 332529"/>
                    <a:gd name="connsiteY48-312" fmla="*/ 742950 h 1257300"/>
                    <a:gd name="connsiteX49-313" fmla="*/ 89641 w 332529"/>
                    <a:gd name="connsiteY49-314" fmla="*/ 740569 h 1257300"/>
                    <a:gd name="connsiteX50-315" fmla="*/ 101548 w 332529"/>
                    <a:gd name="connsiteY50-316" fmla="*/ 721519 h 1257300"/>
                    <a:gd name="connsiteX51-317" fmla="*/ 106310 w 332529"/>
                    <a:gd name="connsiteY51-318" fmla="*/ 714375 h 1257300"/>
                    <a:gd name="connsiteX52-319" fmla="*/ 111073 w 332529"/>
                    <a:gd name="connsiteY52-320" fmla="*/ 700088 h 1257300"/>
                    <a:gd name="connsiteX53-321" fmla="*/ 120598 w 332529"/>
                    <a:gd name="connsiteY53-322" fmla="*/ 685800 h 1257300"/>
                    <a:gd name="connsiteX54-323" fmla="*/ 118216 w 332529"/>
                    <a:gd name="connsiteY54-324" fmla="*/ 664369 h 1257300"/>
                    <a:gd name="connsiteX55-325" fmla="*/ 113454 w 332529"/>
                    <a:gd name="connsiteY55-326" fmla="*/ 657225 h 1257300"/>
                    <a:gd name="connsiteX56-327" fmla="*/ 120598 w 332529"/>
                    <a:gd name="connsiteY56-328" fmla="*/ 640556 h 1257300"/>
                    <a:gd name="connsiteX57-329" fmla="*/ 118216 w 332529"/>
                    <a:gd name="connsiteY57-330" fmla="*/ 633413 h 1257300"/>
                    <a:gd name="connsiteX58-331" fmla="*/ 115835 w 332529"/>
                    <a:gd name="connsiteY58-332" fmla="*/ 623888 h 1257300"/>
                    <a:gd name="connsiteX59-333" fmla="*/ 111073 w 332529"/>
                    <a:gd name="connsiteY59-334" fmla="*/ 616744 h 1257300"/>
                    <a:gd name="connsiteX60-335" fmla="*/ 103929 w 332529"/>
                    <a:gd name="connsiteY60-336" fmla="*/ 592931 h 1257300"/>
                    <a:gd name="connsiteX61-337" fmla="*/ 96785 w 332529"/>
                    <a:gd name="connsiteY61-338" fmla="*/ 585787 h 1257300"/>
                    <a:gd name="connsiteX62-339" fmla="*/ 94404 w 332529"/>
                    <a:gd name="connsiteY62-340" fmla="*/ 578644 h 1257300"/>
                    <a:gd name="connsiteX63-341" fmla="*/ 99166 w 332529"/>
                    <a:gd name="connsiteY63-342" fmla="*/ 571500 h 1257300"/>
                    <a:gd name="connsiteX64-343" fmla="*/ 101548 w 332529"/>
                    <a:gd name="connsiteY64-344" fmla="*/ 564356 h 1257300"/>
                    <a:gd name="connsiteX65-345" fmla="*/ 103929 w 332529"/>
                    <a:gd name="connsiteY65-346" fmla="*/ 552450 h 1257300"/>
                    <a:gd name="connsiteX66-347" fmla="*/ 108691 w 332529"/>
                    <a:gd name="connsiteY66-348" fmla="*/ 535781 h 1257300"/>
                    <a:gd name="connsiteX67-349" fmla="*/ 101548 w 332529"/>
                    <a:gd name="connsiteY67-350" fmla="*/ 504825 h 1257300"/>
                    <a:gd name="connsiteX68-351" fmla="*/ 99166 w 332529"/>
                    <a:gd name="connsiteY68-352" fmla="*/ 495300 h 1257300"/>
                    <a:gd name="connsiteX69-353" fmla="*/ 94404 w 332529"/>
                    <a:gd name="connsiteY69-354" fmla="*/ 488156 h 1257300"/>
                    <a:gd name="connsiteX70-355" fmla="*/ 89641 w 332529"/>
                    <a:gd name="connsiteY70-356" fmla="*/ 473869 h 1257300"/>
                    <a:gd name="connsiteX71-357" fmla="*/ 87260 w 332529"/>
                    <a:gd name="connsiteY71-358" fmla="*/ 466725 h 1257300"/>
                    <a:gd name="connsiteX72-359" fmla="*/ 84879 w 332529"/>
                    <a:gd name="connsiteY72-360" fmla="*/ 459581 h 1257300"/>
                    <a:gd name="connsiteX73-361" fmla="*/ 70591 w 332529"/>
                    <a:gd name="connsiteY73-362" fmla="*/ 447675 h 1257300"/>
                    <a:gd name="connsiteX74-363" fmla="*/ 65829 w 332529"/>
                    <a:gd name="connsiteY74-364" fmla="*/ 376237 h 1257300"/>
                    <a:gd name="connsiteX75-365" fmla="*/ 58685 w 332529"/>
                    <a:gd name="connsiteY75-366" fmla="*/ 371475 h 1257300"/>
                    <a:gd name="connsiteX76-367" fmla="*/ 51541 w 332529"/>
                    <a:gd name="connsiteY76-368" fmla="*/ 357187 h 1257300"/>
                    <a:gd name="connsiteX77-369" fmla="*/ 46779 w 332529"/>
                    <a:gd name="connsiteY77-370" fmla="*/ 350044 h 1257300"/>
                    <a:gd name="connsiteX78-371" fmla="*/ 44398 w 332529"/>
                    <a:gd name="connsiteY78-372" fmla="*/ 342900 h 1257300"/>
                    <a:gd name="connsiteX79-373" fmla="*/ 37254 w 332529"/>
                    <a:gd name="connsiteY79-374" fmla="*/ 340519 h 1257300"/>
                    <a:gd name="connsiteX80-375" fmla="*/ 3916 w 332529"/>
                    <a:gd name="connsiteY80-376" fmla="*/ 338137 h 1257300"/>
                    <a:gd name="connsiteX81-377" fmla="*/ 3916 w 332529"/>
                    <a:gd name="connsiteY81-378" fmla="*/ 290512 h 1257300"/>
                    <a:gd name="connsiteX82-379" fmla="*/ 6298 w 332529"/>
                    <a:gd name="connsiteY82-380" fmla="*/ 283369 h 1257300"/>
                    <a:gd name="connsiteX83-381" fmla="*/ 8679 w 332529"/>
                    <a:gd name="connsiteY83-382" fmla="*/ 273844 h 1257300"/>
                    <a:gd name="connsiteX84-383" fmla="*/ 11060 w 332529"/>
                    <a:gd name="connsiteY84-384" fmla="*/ 254794 h 1257300"/>
                    <a:gd name="connsiteX85-385" fmla="*/ 8679 w 332529"/>
                    <a:gd name="connsiteY85-386" fmla="*/ 242887 h 1257300"/>
                    <a:gd name="connsiteX86-387" fmla="*/ 8679 w 332529"/>
                    <a:gd name="connsiteY86-388" fmla="*/ 214312 h 1257300"/>
                    <a:gd name="connsiteX87-389" fmla="*/ 15823 w 332529"/>
                    <a:gd name="connsiteY87-390" fmla="*/ 209550 h 1257300"/>
                    <a:gd name="connsiteX88-391" fmla="*/ 20585 w 332529"/>
                    <a:gd name="connsiteY88-392" fmla="*/ 202406 h 1257300"/>
                    <a:gd name="connsiteX89-393" fmla="*/ 25348 w 332529"/>
                    <a:gd name="connsiteY89-394" fmla="*/ 188119 h 1257300"/>
                    <a:gd name="connsiteX90-395" fmla="*/ 27729 w 332529"/>
                    <a:gd name="connsiteY90-396" fmla="*/ 180975 h 1257300"/>
                    <a:gd name="connsiteX91-397" fmla="*/ 30110 w 332529"/>
                    <a:gd name="connsiteY91-398" fmla="*/ 171450 h 1257300"/>
                    <a:gd name="connsiteX92-399" fmla="*/ 44398 w 332529"/>
                    <a:gd name="connsiteY92-400" fmla="*/ 164306 h 1257300"/>
                    <a:gd name="connsiteX93-401" fmla="*/ 53923 w 332529"/>
                    <a:gd name="connsiteY93-402" fmla="*/ 159544 h 1257300"/>
                    <a:gd name="connsiteX94-403" fmla="*/ 70591 w 332529"/>
                    <a:gd name="connsiteY94-404" fmla="*/ 152400 h 1257300"/>
                    <a:gd name="connsiteX95-405" fmla="*/ 77735 w 332529"/>
                    <a:gd name="connsiteY95-406" fmla="*/ 145256 h 1257300"/>
                    <a:gd name="connsiteX96-407" fmla="*/ 82498 w 332529"/>
                    <a:gd name="connsiteY96-408" fmla="*/ 138112 h 1257300"/>
                    <a:gd name="connsiteX97-409" fmla="*/ 89641 w 332529"/>
                    <a:gd name="connsiteY97-410" fmla="*/ 133350 h 1257300"/>
                    <a:gd name="connsiteX98-411" fmla="*/ 94404 w 332529"/>
                    <a:gd name="connsiteY98-412" fmla="*/ 126206 h 1257300"/>
                    <a:gd name="connsiteX99-413" fmla="*/ 96785 w 332529"/>
                    <a:gd name="connsiteY99-414" fmla="*/ 119062 h 1257300"/>
                    <a:gd name="connsiteX100-415" fmla="*/ 103929 w 332529"/>
                    <a:gd name="connsiteY100-416" fmla="*/ 116681 h 1257300"/>
                    <a:gd name="connsiteX101-417" fmla="*/ 118216 w 332529"/>
                    <a:gd name="connsiteY101-418" fmla="*/ 109537 h 1257300"/>
                    <a:gd name="connsiteX102-419" fmla="*/ 130123 w 332529"/>
                    <a:gd name="connsiteY102-420" fmla="*/ 100012 h 1257300"/>
                    <a:gd name="connsiteX103-421" fmla="*/ 134885 w 332529"/>
                    <a:gd name="connsiteY103-422" fmla="*/ 92869 h 1257300"/>
                    <a:gd name="connsiteX104-423" fmla="*/ 134885 w 332529"/>
                    <a:gd name="connsiteY104-424" fmla="*/ 42862 h 1257300"/>
                    <a:gd name="connsiteX105-425" fmla="*/ 127741 w 332529"/>
                    <a:gd name="connsiteY105-426" fmla="*/ 0 h 1257300"/>
                    <a:gd name="connsiteX0-427" fmla="*/ 332529 w 332529"/>
                    <a:gd name="connsiteY0-428" fmla="*/ 1214438 h 1214438"/>
                    <a:gd name="connsiteX1-429" fmla="*/ 327766 w 332529"/>
                    <a:gd name="connsiteY1-430" fmla="*/ 1202532 h 1214438"/>
                    <a:gd name="connsiteX2-431" fmla="*/ 313479 w 332529"/>
                    <a:gd name="connsiteY2-432" fmla="*/ 1197769 h 1214438"/>
                    <a:gd name="connsiteX3-433" fmla="*/ 303954 w 332529"/>
                    <a:gd name="connsiteY3-434" fmla="*/ 1200151 h 1214438"/>
                    <a:gd name="connsiteX4-435" fmla="*/ 289666 w 332529"/>
                    <a:gd name="connsiteY4-436" fmla="*/ 1204913 h 1214438"/>
                    <a:gd name="connsiteX5-437" fmla="*/ 280141 w 332529"/>
                    <a:gd name="connsiteY5-438" fmla="*/ 1202532 h 1214438"/>
                    <a:gd name="connsiteX6-439" fmla="*/ 258710 w 332529"/>
                    <a:gd name="connsiteY6-440" fmla="*/ 1193007 h 1214438"/>
                    <a:gd name="connsiteX7-441" fmla="*/ 239660 w 332529"/>
                    <a:gd name="connsiteY7-442" fmla="*/ 1188244 h 1214438"/>
                    <a:gd name="connsiteX8-443" fmla="*/ 232516 w 332529"/>
                    <a:gd name="connsiteY8-444" fmla="*/ 1183482 h 1214438"/>
                    <a:gd name="connsiteX9-445" fmla="*/ 230135 w 332529"/>
                    <a:gd name="connsiteY9-446" fmla="*/ 1176338 h 1214438"/>
                    <a:gd name="connsiteX10-447" fmla="*/ 213466 w 332529"/>
                    <a:gd name="connsiteY10-448" fmla="*/ 1171576 h 1214438"/>
                    <a:gd name="connsiteX11-449" fmla="*/ 211085 w 332529"/>
                    <a:gd name="connsiteY11-450" fmla="*/ 1164432 h 1214438"/>
                    <a:gd name="connsiteX12-451" fmla="*/ 220610 w 332529"/>
                    <a:gd name="connsiteY12-452" fmla="*/ 1143001 h 1214438"/>
                    <a:gd name="connsiteX13-453" fmla="*/ 225373 w 332529"/>
                    <a:gd name="connsiteY13-454" fmla="*/ 1128713 h 1214438"/>
                    <a:gd name="connsiteX14-455" fmla="*/ 215848 w 332529"/>
                    <a:gd name="connsiteY14-456" fmla="*/ 1114426 h 1214438"/>
                    <a:gd name="connsiteX15-457" fmla="*/ 208704 w 332529"/>
                    <a:gd name="connsiteY15-458" fmla="*/ 1100138 h 1214438"/>
                    <a:gd name="connsiteX16-459" fmla="*/ 201560 w 332529"/>
                    <a:gd name="connsiteY16-460" fmla="*/ 1095376 h 1214438"/>
                    <a:gd name="connsiteX17-461" fmla="*/ 180129 w 332529"/>
                    <a:gd name="connsiteY17-462" fmla="*/ 1092994 h 1214438"/>
                    <a:gd name="connsiteX18-463" fmla="*/ 156316 w 332529"/>
                    <a:gd name="connsiteY18-464" fmla="*/ 1081088 h 1214438"/>
                    <a:gd name="connsiteX19-465" fmla="*/ 153935 w 332529"/>
                    <a:gd name="connsiteY19-466" fmla="*/ 1073944 h 1214438"/>
                    <a:gd name="connsiteX20-467" fmla="*/ 132504 w 332529"/>
                    <a:gd name="connsiteY20-468" fmla="*/ 1062038 h 1214438"/>
                    <a:gd name="connsiteX21-469" fmla="*/ 122979 w 332529"/>
                    <a:gd name="connsiteY21-470" fmla="*/ 1059657 h 1214438"/>
                    <a:gd name="connsiteX22-471" fmla="*/ 118216 w 332529"/>
                    <a:gd name="connsiteY22-472" fmla="*/ 1052513 h 1214438"/>
                    <a:gd name="connsiteX23-473" fmla="*/ 118216 w 332529"/>
                    <a:gd name="connsiteY23-474" fmla="*/ 1014413 h 1214438"/>
                    <a:gd name="connsiteX24-475" fmla="*/ 106310 w 332529"/>
                    <a:gd name="connsiteY24-476" fmla="*/ 1012032 h 1214438"/>
                    <a:gd name="connsiteX25-477" fmla="*/ 92023 w 332529"/>
                    <a:gd name="connsiteY25-478" fmla="*/ 1007269 h 1214438"/>
                    <a:gd name="connsiteX26-479" fmla="*/ 82498 w 332529"/>
                    <a:gd name="connsiteY26-480" fmla="*/ 985838 h 1214438"/>
                    <a:gd name="connsiteX27-481" fmla="*/ 77735 w 332529"/>
                    <a:gd name="connsiteY27-482" fmla="*/ 966788 h 1214438"/>
                    <a:gd name="connsiteX28-483" fmla="*/ 70591 w 332529"/>
                    <a:gd name="connsiteY28-484" fmla="*/ 959644 h 1214438"/>
                    <a:gd name="connsiteX29-485" fmla="*/ 65829 w 332529"/>
                    <a:gd name="connsiteY29-486" fmla="*/ 952501 h 1214438"/>
                    <a:gd name="connsiteX30-487" fmla="*/ 61066 w 332529"/>
                    <a:gd name="connsiteY30-488" fmla="*/ 923926 h 1214438"/>
                    <a:gd name="connsiteX31-489" fmla="*/ 58685 w 332529"/>
                    <a:gd name="connsiteY31-490" fmla="*/ 916782 h 1214438"/>
                    <a:gd name="connsiteX32-491" fmla="*/ 53923 w 332529"/>
                    <a:gd name="connsiteY32-492" fmla="*/ 909638 h 1214438"/>
                    <a:gd name="connsiteX33-493" fmla="*/ 58685 w 332529"/>
                    <a:gd name="connsiteY33-494" fmla="*/ 895351 h 1214438"/>
                    <a:gd name="connsiteX34-495" fmla="*/ 56304 w 332529"/>
                    <a:gd name="connsiteY34-496" fmla="*/ 881063 h 1214438"/>
                    <a:gd name="connsiteX35-497" fmla="*/ 51541 w 332529"/>
                    <a:gd name="connsiteY35-498" fmla="*/ 866776 h 1214438"/>
                    <a:gd name="connsiteX36-499" fmla="*/ 46779 w 332529"/>
                    <a:gd name="connsiteY36-500" fmla="*/ 850107 h 1214438"/>
                    <a:gd name="connsiteX37-501" fmla="*/ 49160 w 332529"/>
                    <a:gd name="connsiteY37-502" fmla="*/ 842963 h 1214438"/>
                    <a:gd name="connsiteX38-503" fmla="*/ 63448 w 332529"/>
                    <a:gd name="connsiteY38-504" fmla="*/ 838201 h 1214438"/>
                    <a:gd name="connsiteX39-505" fmla="*/ 70591 w 332529"/>
                    <a:gd name="connsiteY39-506" fmla="*/ 816769 h 1214438"/>
                    <a:gd name="connsiteX40-507" fmla="*/ 63448 w 332529"/>
                    <a:gd name="connsiteY40-508" fmla="*/ 812007 h 1214438"/>
                    <a:gd name="connsiteX41-509" fmla="*/ 56304 w 332529"/>
                    <a:gd name="connsiteY41-510" fmla="*/ 816769 h 1214438"/>
                    <a:gd name="connsiteX42-511" fmla="*/ 58685 w 332529"/>
                    <a:gd name="connsiteY42-512" fmla="*/ 809626 h 1214438"/>
                    <a:gd name="connsiteX43-513" fmla="*/ 84879 w 332529"/>
                    <a:gd name="connsiteY43-514" fmla="*/ 802482 h 1214438"/>
                    <a:gd name="connsiteX44-515" fmla="*/ 94404 w 332529"/>
                    <a:gd name="connsiteY44-516" fmla="*/ 781051 h 1214438"/>
                    <a:gd name="connsiteX45-517" fmla="*/ 94404 w 332529"/>
                    <a:gd name="connsiteY45-518" fmla="*/ 757238 h 1214438"/>
                    <a:gd name="connsiteX46-519" fmla="*/ 87260 w 332529"/>
                    <a:gd name="connsiteY46-520" fmla="*/ 750094 h 1214438"/>
                    <a:gd name="connsiteX47-521" fmla="*/ 84879 w 332529"/>
                    <a:gd name="connsiteY47-522" fmla="*/ 742951 h 1214438"/>
                    <a:gd name="connsiteX48-523" fmla="*/ 82498 w 332529"/>
                    <a:gd name="connsiteY48-524" fmla="*/ 700088 h 1214438"/>
                    <a:gd name="connsiteX49-525" fmla="*/ 89641 w 332529"/>
                    <a:gd name="connsiteY49-526" fmla="*/ 697707 h 1214438"/>
                    <a:gd name="connsiteX50-527" fmla="*/ 101548 w 332529"/>
                    <a:gd name="connsiteY50-528" fmla="*/ 678657 h 1214438"/>
                    <a:gd name="connsiteX51-529" fmla="*/ 106310 w 332529"/>
                    <a:gd name="connsiteY51-530" fmla="*/ 671513 h 1214438"/>
                    <a:gd name="connsiteX52-531" fmla="*/ 111073 w 332529"/>
                    <a:gd name="connsiteY52-532" fmla="*/ 657226 h 1214438"/>
                    <a:gd name="connsiteX53-533" fmla="*/ 120598 w 332529"/>
                    <a:gd name="connsiteY53-534" fmla="*/ 642938 h 1214438"/>
                    <a:gd name="connsiteX54-535" fmla="*/ 118216 w 332529"/>
                    <a:gd name="connsiteY54-536" fmla="*/ 621507 h 1214438"/>
                    <a:gd name="connsiteX55-537" fmla="*/ 113454 w 332529"/>
                    <a:gd name="connsiteY55-538" fmla="*/ 614363 h 1214438"/>
                    <a:gd name="connsiteX56-539" fmla="*/ 120598 w 332529"/>
                    <a:gd name="connsiteY56-540" fmla="*/ 597694 h 1214438"/>
                    <a:gd name="connsiteX57-541" fmla="*/ 118216 w 332529"/>
                    <a:gd name="connsiteY57-542" fmla="*/ 590551 h 1214438"/>
                    <a:gd name="connsiteX58-543" fmla="*/ 115835 w 332529"/>
                    <a:gd name="connsiteY58-544" fmla="*/ 581026 h 1214438"/>
                    <a:gd name="connsiteX59-545" fmla="*/ 111073 w 332529"/>
                    <a:gd name="connsiteY59-546" fmla="*/ 573882 h 1214438"/>
                    <a:gd name="connsiteX60-547" fmla="*/ 103929 w 332529"/>
                    <a:gd name="connsiteY60-548" fmla="*/ 550069 h 1214438"/>
                    <a:gd name="connsiteX61-549" fmla="*/ 96785 w 332529"/>
                    <a:gd name="connsiteY61-550" fmla="*/ 542925 h 1214438"/>
                    <a:gd name="connsiteX62-551" fmla="*/ 94404 w 332529"/>
                    <a:gd name="connsiteY62-552" fmla="*/ 535782 h 1214438"/>
                    <a:gd name="connsiteX63-553" fmla="*/ 99166 w 332529"/>
                    <a:gd name="connsiteY63-554" fmla="*/ 528638 h 1214438"/>
                    <a:gd name="connsiteX64-555" fmla="*/ 101548 w 332529"/>
                    <a:gd name="connsiteY64-556" fmla="*/ 521494 h 1214438"/>
                    <a:gd name="connsiteX65-557" fmla="*/ 103929 w 332529"/>
                    <a:gd name="connsiteY65-558" fmla="*/ 509588 h 1214438"/>
                    <a:gd name="connsiteX66-559" fmla="*/ 108691 w 332529"/>
                    <a:gd name="connsiteY66-560" fmla="*/ 492919 h 1214438"/>
                    <a:gd name="connsiteX67-561" fmla="*/ 101548 w 332529"/>
                    <a:gd name="connsiteY67-562" fmla="*/ 461963 h 1214438"/>
                    <a:gd name="connsiteX68-563" fmla="*/ 99166 w 332529"/>
                    <a:gd name="connsiteY68-564" fmla="*/ 452438 h 1214438"/>
                    <a:gd name="connsiteX69-565" fmla="*/ 94404 w 332529"/>
                    <a:gd name="connsiteY69-566" fmla="*/ 445294 h 1214438"/>
                    <a:gd name="connsiteX70-567" fmla="*/ 89641 w 332529"/>
                    <a:gd name="connsiteY70-568" fmla="*/ 431007 h 1214438"/>
                    <a:gd name="connsiteX71-569" fmla="*/ 87260 w 332529"/>
                    <a:gd name="connsiteY71-570" fmla="*/ 423863 h 1214438"/>
                    <a:gd name="connsiteX72-571" fmla="*/ 84879 w 332529"/>
                    <a:gd name="connsiteY72-572" fmla="*/ 416719 h 1214438"/>
                    <a:gd name="connsiteX73-573" fmla="*/ 70591 w 332529"/>
                    <a:gd name="connsiteY73-574" fmla="*/ 404813 h 1214438"/>
                    <a:gd name="connsiteX74-575" fmla="*/ 65829 w 332529"/>
                    <a:gd name="connsiteY74-576" fmla="*/ 333375 h 1214438"/>
                    <a:gd name="connsiteX75-577" fmla="*/ 58685 w 332529"/>
                    <a:gd name="connsiteY75-578" fmla="*/ 328613 h 1214438"/>
                    <a:gd name="connsiteX76-579" fmla="*/ 51541 w 332529"/>
                    <a:gd name="connsiteY76-580" fmla="*/ 314325 h 1214438"/>
                    <a:gd name="connsiteX77-581" fmla="*/ 46779 w 332529"/>
                    <a:gd name="connsiteY77-582" fmla="*/ 307182 h 1214438"/>
                    <a:gd name="connsiteX78-583" fmla="*/ 44398 w 332529"/>
                    <a:gd name="connsiteY78-584" fmla="*/ 300038 h 1214438"/>
                    <a:gd name="connsiteX79-585" fmla="*/ 37254 w 332529"/>
                    <a:gd name="connsiteY79-586" fmla="*/ 297657 h 1214438"/>
                    <a:gd name="connsiteX80-587" fmla="*/ 3916 w 332529"/>
                    <a:gd name="connsiteY80-588" fmla="*/ 295275 h 1214438"/>
                    <a:gd name="connsiteX81-589" fmla="*/ 3916 w 332529"/>
                    <a:gd name="connsiteY81-590" fmla="*/ 247650 h 1214438"/>
                    <a:gd name="connsiteX82-591" fmla="*/ 6298 w 332529"/>
                    <a:gd name="connsiteY82-592" fmla="*/ 240507 h 1214438"/>
                    <a:gd name="connsiteX83-593" fmla="*/ 8679 w 332529"/>
                    <a:gd name="connsiteY83-594" fmla="*/ 230982 h 1214438"/>
                    <a:gd name="connsiteX84-595" fmla="*/ 11060 w 332529"/>
                    <a:gd name="connsiteY84-596" fmla="*/ 211932 h 1214438"/>
                    <a:gd name="connsiteX85-597" fmla="*/ 8679 w 332529"/>
                    <a:gd name="connsiteY85-598" fmla="*/ 200025 h 1214438"/>
                    <a:gd name="connsiteX86-599" fmla="*/ 8679 w 332529"/>
                    <a:gd name="connsiteY86-600" fmla="*/ 171450 h 1214438"/>
                    <a:gd name="connsiteX87-601" fmla="*/ 15823 w 332529"/>
                    <a:gd name="connsiteY87-602" fmla="*/ 166688 h 1214438"/>
                    <a:gd name="connsiteX88-603" fmla="*/ 20585 w 332529"/>
                    <a:gd name="connsiteY88-604" fmla="*/ 159544 h 1214438"/>
                    <a:gd name="connsiteX89-605" fmla="*/ 25348 w 332529"/>
                    <a:gd name="connsiteY89-606" fmla="*/ 145257 h 1214438"/>
                    <a:gd name="connsiteX90-607" fmla="*/ 27729 w 332529"/>
                    <a:gd name="connsiteY90-608" fmla="*/ 138113 h 1214438"/>
                    <a:gd name="connsiteX91-609" fmla="*/ 30110 w 332529"/>
                    <a:gd name="connsiteY91-610" fmla="*/ 128588 h 1214438"/>
                    <a:gd name="connsiteX92-611" fmla="*/ 44398 w 332529"/>
                    <a:gd name="connsiteY92-612" fmla="*/ 121444 h 1214438"/>
                    <a:gd name="connsiteX93-613" fmla="*/ 53923 w 332529"/>
                    <a:gd name="connsiteY93-614" fmla="*/ 116682 h 1214438"/>
                    <a:gd name="connsiteX94-615" fmla="*/ 70591 w 332529"/>
                    <a:gd name="connsiteY94-616" fmla="*/ 109538 h 1214438"/>
                    <a:gd name="connsiteX95-617" fmla="*/ 77735 w 332529"/>
                    <a:gd name="connsiteY95-618" fmla="*/ 102394 h 1214438"/>
                    <a:gd name="connsiteX96-619" fmla="*/ 82498 w 332529"/>
                    <a:gd name="connsiteY96-620" fmla="*/ 95250 h 1214438"/>
                    <a:gd name="connsiteX97-621" fmla="*/ 89641 w 332529"/>
                    <a:gd name="connsiteY97-622" fmla="*/ 90488 h 1214438"/>
                    <a:gd name="connsiteX98-623" fmla="*/ 94404 w 332529"/>
                    <a:gd name="connsiteY98-624" fmla="*/ 83344 h 1214438"/>
                    <a:gd name="connsiteX99-625" fmla="*/ 96785 w 332529"/>
                    <a:gd name="connsiteY99-626" fmla="*/ 76200 h 1214438"/>
                    <a:gd name="connsiteX100-627" fmla="*/ 103929 w 332529"/>
                    <a:gd name="connsiteY100-628" fmla="*/ 73819 h 1214438"/>
                    <a:gd name="connsiteX101-629" fmla="*/ 118216 w 332529"/>
                    <a:gd name="connsiteY101-630" fmla="*/ 66675 h 1214438"/>
                    <a:gd name="connsiteX102-631" fmla="*/ 130123 w 332529"/>
                    <a:gd name="connsiteY102-632" fmla="*/ 57150 h 1214438"/>
                    <a:gd name="connsiteX103-633" fmla="*/ 134885 w 332529"/>
                    <a:gd name="connsiteY103-634" fmla="*/ 50007 h 1214438"/>
                    <a:gd name="connsiteX104-635" fmla="*/ 134885 w 332529"/>
                    <a:gd name="connsiteY104-636" fmla="*/ 0 h 121443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  <a:cxn ang="0">
                      <a:pos x="connsiteX23-47" y="connsiteY23-48"/>
                    </a:cxn>
                    <a:cxn ang="0">
                      <a:pos x="connsiteX24-49" y="connsiteY24-50"/>
                    </a:cxn>
                    <a:cxn ang="0">
                      <a:pos x="connsiteX25-51" y="connsiteY25-52"/>
                    </a:cxn>
                    <a:cxn ang="0">
                      <a:pos x="connsiteX26-53" y="connsiteY26-54"/>
                    </a:cxn>
                    <a:cxn ang="0">
                      <a:pos x="connsiteX27-55" y="connsiteY27-56"/>
                    </a:cxn>
                    <a:cxn ang="0">
                      <a:pos x="connsiteX28-57" y="connsiteY28-58"/>
                    </a:cxn>
                    <a:cxn ang="0">
                      <a:pos x="connsiteX29-59" y="connsiteY29-60"/>
                    </a:cxn>
                    <a:cxn ang="0">
                      <a:pos x="connsiteX30-61" y="connsiteY30-62"/>
                    </a:cxn>
                    <a:cxn ang="0">
                      <a:pos x="connsiteX31-63" y="connsiteY31-64"/>
                    </a:cxn>
                    <a:cxn ang="0">
                      <a:pos x="connsiteX32-65" y="connsiteY32-66"/>
                    </a:cxn>
                    <a:cxn ang="0">
                      <a:pos x="connsiteX33-67" y="connsiteY33-68"/>
                    </a:cxn>
                    <a:cxn ang="0">
                      <a:pos x="connsiteX34-69" y="connsiteY34-70"/>
                    </a:cxn>
                    <a:cxn ang="0">
                      <a:pos x="connsiteX35-71" y="connsiteY35-72"/>
                    </a:cxn>
                    <a:cxn ang="0">
                      <a:pos x="connsiteX36-73" y="connsiteY36-74"/>
                    </a:cxn>
                    <a:cxn ang="0">
                      <a:pos x="connsiteX37-75" y="connsiteY37-76"/>
                    </a:cxn>
                    <a:cxn ang="0">
                      <a:pos x="connsiteX38-77" y="connsiteY38-78"/>
                    </a:cxn>
                    <a:cxn ang="0">
                      <a:pos x="connsiteX39-79" y="connsiteY39-80"/>
                    </a:cxn>
                    <a:cxn ang="0">
                      <a:pos x="connsiteX40-81" y="connsiteY40-82"/>
                    </a:cxn>
                    <a:cxn ang="0">
                      <a:pos x="connsiteX41-83" y="connsiteY41-84"/>
                    </a:cxn>
                    <a:cxn ang="0">
                      <a:pos x="connsiteX42-85" y="connsiteY42-86"/>
                    </a:cxn>
                    <a:cxn ang="0">
                      <a:pos x="connsiteX43-87" y="connsiteY43-88"/>
                    </a:cxn>
                    <a:cxn ang="0">
                      <a:pos x="connsiteX44-89" y="connsiteY44-90"/>
                    </a:cxn>
                    <a:cxn ang="0">
                      <a:pos x="connsiteX45-91" y="connsiteY45-92"/>
                    </a:cxn>
                    <a:cxn ang="0">
                      <a:pos x="connsiteX46-93" y="connsiteY46-94"/>
                    </a:cxn>
                    <a:cxn ang="0">
                      <a:pos x="connsiteX47-95" y="connsiteY47-96"/>
                    </a:cxn>
                    <a:cxn ang="0">
                      <a:pos x="connsiteX48-97" y="connsiteY48-98"/>
                    </a:cxn>
                    <a:cxn ang="0">
                      <a:pos x="connsiteX49-99" y="connsiteY49-100"/>
                    </a:cxn>
                    <a:cxn ang="0">
                      <a:pos x="connsiteX50-101" y="connsiteY50-102"/>
                    </a:cxn>
                    <a:cxn ang="0">
                      <a:pos x="connsiteX51-103" y="connsiteY51-104"/>
                    </a:cxn>
                    <a:cxn ang="0">
                      <a:pos x="connsiteX52-105" y="connsiteY52-106"/>
                    </a:cxn>
                    <a:cxn ang="0">
                      <a:pos x="connsiteX53-107" y="connsiteY53-108"/>
                    </a:cxn>
                    <a:cxn ang="0">
                      <a:pos x="connsiteX54-109" y="connsiteY54-110"/>
                    </a:cxn>
                    <a:cxn ang="0">
                      <a:pos x="connsiteX55-111" y="connsiteY55-112"/>
                    </a:cxn>
                    <a:cxn ang="0">
                      <a:pos x="connsiteX56-113" y="connsiteY56-114"/>
                    </a:cxn>
                    <a:cxn ang="0">
                      <a:pos x="connsiteX57-115" y="connsiteY57-116"/>
                    </a:cxn>
                    <a:cxn ang="0">
                      <a:pos x="connsiteX58-117" y="connsiteY58-118"/>
                    </a:cxn>
                    <a:cxn ang="0">
                      <a:pos x="connsiteX59-119" y="connsiteY59-120"/>
                    </a:cxn>
                    <a:cxn ang="0">
                      <a:pos x="connsiteX60-121" y="connsiteY60-122"/>
                    </a:cxn>
                    <a:cxn ang="0">
                      <a:pos x="connsiteX61-123" y="connsiteY61-124"/>
                    </a:cxn>
                    <a:cxn ang="0">
                      <a:pos x="connsiteX62-125" y="connsiteY62-126"/>
                    </a:cxn>
                    <a:cxn ang="0">
                      <a:pos x="connsiteX63-127" y="connsiteY63-128"/>
                    </a:cxn>
                    <a:cxn ang="0">
                      <a:pos x="connsiteX64-129" y="connsiteY64-130"/>
                    </a:cxn>
                    <a:cxn ang="0">
                      <a:pos x="connsiteX65-131" y="connsiteY65-132"/>
                    </a:cxn>
                    <a:cxn ang="0">
                      <a:pos x="connsiteX66-133" y="connsiteY66-134"/>
                    </a:cxn>
                    <a:cxn ang="0">
                      <a:pos x="connsiteX67-135" y="connsiteY67-136"/>
                    </a:cxn>
                    <a:cxn ang="0">
                      <a:pos x="connsiteX68-137" y="connsiteY68-138"/>
                    </a:cxn>
                    <a:cxn ang="0">
                      <a:pos x="connsiteX69-139" y="connsiteY69-140"/>
                    </a:cxn>
                    <a:cxn ang="0">
                      <a:pos x="connsiteX70-141" y="connsiteY70-142"/>
                    </a:cxn>
                    <a:cxn ang="0">
                      <a:pos x="connsiteX71-143" y="connsiteY71-144"/>
                    </a:cxn>
                    <a:cxn ang="0">
                      <a:pos x="connsiteX72-145" y="connsiteY72-146"/>
                    </a:cxn>
                    <a:cxn ang="0">
                      <a:pos x="connsiteX73-147" y="connsiteY73-148"/>
                    </a:cxn>
                    <a:cxn ang="0">
                      <a:pos x="connsiteX74-149" y="connsiteY74-150"/>
                    </a:cxn>
                    <a:cxn ang="0">
                      <a:pos x="connsiteX75-151" y="connsiteY75-152"/>
                    </a:cxn>
                    <a:cxn ang="0">
                      <a:pos x="connsiteX76-153" y="connsiteY76-154"/>
                    </a:cxn>
                    <a:cxn ang="0">
                      <a:pos x="connsiteX77-155" y="connsiteY77-156"/>
                    </a:cxn>
                    <a:cxn ang="0">
                      <a:pos x="connsiteX78-157" y="connsiteY78-158"/>
                    </a:cxn>
                    <a:cxn ang="0">
                      <a:pos x="connsiteX79-159" y="connsiteY79-160"/>
                    </a:cxn>
                    <a:cxn ang="0">
                      <a:pos x="connsiteX80-161" y="connsiteY80-162"/>
                    </a:cxn>
                    <a:cxn ang="0">
                      <a:pos x="connsiteX81-163" y="connsiteY81-164"/>
                    </a:cxn>
                    <a:cxn ang="0">
                      <a:pos x="connsiteX82-165" y="connsiteY82-166"/>
                    </a:cxn>
                    <a:cxn ang="0">
                      <a:pos x="connsiteX83-167" y="connsiteY83-168"/>
                    </a:cxn>
                    <a:cxn ang="0">
                      <a:pos x="connsiteX84-169" y="connsiteY84-170"/>
                    </a:cxn>
                    <a:cxn ang="0">
                      <a:pos x="connsiteX85-171" y="connsiteY85-172"/>
                    </a:cxn>
                    <a:cxn ang="0">
                      <a:pos x="connsiteX86-173" y="connsiteY86-174"/>
                    </a:cxn>
                    <a:cxn ang="0">
                      <a:pos x="connsiteX87-175" y="connsiteY87-176"/>
                    </a:cxn>
                    <a:cxn ang="0">
                      <a:pos x="connsiteX88-177" y="connsiteY88-178"/>
                    </a:cxn>
                    <a:cxn ang="0">
                      <a:pos x="connsiteX89-179" y="connsiteY89-180"/>
                    </a:cxn>
                    <a:cxn ang="0">
                      <a:pos x="connsiteX90-181" y="connsiteY90-182"/>
                    </a:cxn>
                    <a:cxn ang="0">
                      <a:pos x="connsiteX91-183" y="connsiteY91-184"/>
                    </a:cxn>
                    <a:cxn ang="0">
                      <a:pos x="connsiteX92-185" y="connsiteY92-186"/>
                    </a:cxn>
                    <a:cxn ang="0">
                      <a:pos x="connsiteX93-187" y="connsiteY93-188"/>
                    </a:cxn>
                    <a:cxn ang="0">
                      <a:pos x="connsiteX94-189" y="connsiteY94-190"/>
                    </a:cxn>
                    <a:cxn ang="0">
                      <a:pos x="connsiteX95-191" y="connsiteY95-192"/>
                    </a:cxn>
                    <a:cxn ang="0">
                      <a:pos x="connsiteX96-193" y="connsiteY96-194"/>
                    </a:cxn>
                    <a:cxn ang="0">
                      <a:pos x="connsiteX97-195" y="connsiteY97-196"/>
                    </a:cxn>
                    <a:cxn ang="0">
                      <a:pos x="connsiteX98-197" y="connsiteY98-198"/>
                    </a:cxn>
                    <a:cxn ang="0">
                      <a:pos x="connsiteX99-199" y="connsiteY99-200"/>
                    </a:cxn>
                    <a:cxn ang="0">
                      <a:pos x="connsiteX100-201" y="connsiteY100-202"/>
                    </a:cxn>
                    <a:cxn ang="0">
                      <a:pos x="connsiteX101-203" y="connsiteY101-204"/>
                    </a:cxn>
                    <a:cxn ang="0">
                      <a:pos x="connsiteX102-205" y="connsiteY102-206"/>
                    </a:cxn>
                    <a:cxn ang="0">
                      <a:pos x="connsiteX103-207" y="connsiteY103-208"/>
                    </a:cxn>
                    <a:cxn ang="0">
                      <a:pos x="connsiteX104-209" y="connsiteY104-210"/>
                    </a:cxn>
                  </a:cxnLst>
                  <a:rect l="l" t="t" r="r" b="b"/>
                  <a:pathLst>
                    <a:path w="332529" h="1214438">
                      <a:moveTo>
                        <a:pt x="332529" y="1214438"/>
                      </a:moveTo>
                      <a:cubicBezTo>
                        <a:pt x="330941" y="1210469"/>
                        <a:pt x="330983" y="1205347"/>
                        <a:pt x="327766" y="1202532"/>
                      </a:cubicBezTo>
                      <a:cubicBezTo>
                        <a:pt x="323988" y="1199226"/>
                        <a:pt x="313479" y="1197769"/>
                        <a:pt x="313479" y="1197769"/>
                      </a:cubicBezTo>
                      <a:cubicBezTo>
                        <a:pt x="310304" y="1198563"/>
                        <a:pt x="307089" y="1199211"/>
                        <a:pt x="303954" y="1200151"/>
                      </a:cubicBezTo>
                      <a:cubicBezTo>
                        <a:pt x="299146" y="1201594"/>
                        <a:pt x="289666" y="1204913"/>
                        <a:pt x="289666" y="1204913"/>
                      </a:cubicBezTo>
                      <a:cubicBezTo>
                        <a:pt x="286491" y="1204119"/>
                        <a:pt x="283149" y="1203821"/>
                        <a:pt x="280141" y="1202532"/>
                      </a:cubicBezTo>
                      <a:cubicBezTo>
                        <a:pt x="262679" y="1195048"/>
                        <a:pt x="286488" y="1198562"/>
                        <a:pt x="258710" y="1193007"/>
                      </a:cubicBezTo>
                      <a:cubicBezTo>
                        <a:pt x="254175" y="1192100"/>
                        <a:pt x="244545" y="1190687"/>
                        <a:pt x="239660" y="1188244"/>
                      </a:cubicBezTo>
                      <a:cubicBezTo>
                        <a:pt x="237100" y="1186964"/>
                        <a:pt x="234897" y="1185069"/>
                        <a:pt x="232516" y="1183482"/>
                      </a:cubicBezTo>
                      <a:cubicBezTo>
                        <a:pt x="231722" y="1181101"/>
                        <a:pt x="231910" y="1178113"/>
                        <a:pt x="230135" y="1176338"/>
                      </a:cubicBezTo>
                      <a:cubicBezTo>
                        <a:pt x="228997" y="1175200"/>
                        <a:pt x="213548" y="1171597"/>
                        <a:pt x="213466" y="1171576"/>
                      </a:cubicBezTo>
                      <a:cubicBezTo>
                        <a:pt x="212672" y="1169195"/>
                        <a:pt x="210808" y="1166927"/>
                        <a:pt x="211085" y="1164432"/>
                      </a:cubicBezTo>
                      <a:cubicBezTo>
                        <a:pt x="212219" y="1154230"/>
                        <a:pt x="215648" y="1150444"/>
                        <a:pt x="220610" y="1143001"/>
                      </a:cubicBezTo>
                      <a:cubicBezTo>
                        <a:pt x="222198" y="1138238"/>
                        <a:pt x="228158" y="1132890"/>
                        <a:pt x="225373" y="1128713"/>
                      </a:cubicBezTo>
                      <a:cubicBezTo>
                        <a:pt x="222198" y="1123951"/>
                        <a:pt x="217658" y="1119856"/>
                        <a:pt x="215848" y="1114426"/>
                      </a:cubicBezTo>
                      <a:cubicBezTo>
                        <a:pt x="213911" y="1108618"/>
                        <a:pt x="213318" y="1104752"/>
                        <a:pt x="208704" y="1100138"/>
                      </a:cubicBezTo>
                      <a:cubicBezTo>
                        <a:pt x="206680" y="1098114"/>
                        <a:pt x="204336" y="1096070"/>
                        <a:pt x="201560" y="1095376"/>
                      </a:cubicBezTo>
                      <a:cubicBezTo>
                        <a:pt x="194587" y="1093633"/>
                        <a:pt x="187273" y="1093788"/>
                        <a:pt x="180129" y="1092994"/>
                      </a:cubicBezTo>
                      <a:cubicBezTo>
                        <a:pt x="175103" y="1072888"/>
                        <a:pt x="182981" y="1091754"/>
                        <a:pt x="156316" y="1081088"/>
                      </a:cubicBezTo>
                      <a:cubicBezTo>
                        <a:pt x="153985" y="1080156"/>
                        <a:pt x="155710" y="1075719"/>
                        <a:pt x="153935" y="1073944"/>
                      </a:cubicBezTo>
                      <a:cubicBezTo>
                        <a:pt x="147112" y="1067121"/>
                        <a:pt x="140889" y="1064433"/>
                        <a:pt x="132504" y="1062038"/>
                      </a:cubicBezTo>
                      <a:cubicBezTo>
                        <a:pt x="129357" y="1061139"/>
                        <a:pt x="126154" y="1060451"/>
                        <a:pt x="122979" y="1059657"/>
                      </a:cubicBezTo>
                      <a:cubicBezTo>
                        <a:pt x="121391" y="1057276"/>
                        <a:pt x="118532" y="1055358"/>
                        <a:pt x="118216" y="1052513"/>
                      </a:cubicBezTo>
                      <a:cubicBezTo>
                        <a:pt x="116153" y="1033948"/>
                        <a:pt x="130590" y="1037098"/>
                        <a:pt x="118216" y="1014413"/>
                      </a:cubicBezTo>
                      <a:cubicBezTo>
                        <a:pt x="116278" y="1010860"/>
                        <a:pt x="110215" y="1013097"/>
                        <a:pt x="106310" y="1012032"/>
                      </a:cubicBezTo>
                      <a:cubicBezTo>
                        <a:pt x="101467" y="1010711"/>
                        <a:pt x="92023" y="1007269"/>
                        <a:pt x="92023" y="1007269"/>
                      </a:cubicBezTo>
                      <a:cubicBezTo>
                        <a:pt x="86320" y="998716"/>
                        <a:pt x="84929" y="997988"/>
                        <a:pt x="82498" y="985838"/>
                      </a:cubicBezTo>
                      <a:cubicBezTo>
                        <a:pt x="82155" y="984124"/>
                        <a:pt x="79826" y="969924"/>
                        <a:pt x="77735" y="966788"/>
                      </a:cubicBezTo>
                      <a:cubicBezTo>
                        <a:pt x="75867" y="963986"/>
                        <a:pt x="72747" y="962231"/>
                        <a:pt x="70591" y="959644"/>
                      </a:cubicBezTo>
                      <a:cubicBezTo>
                        <a:pt x="68759" y="957446"/>
                        <a:pt x="67416" y="954882"/>
                        <a:pt x="65829" y="952501"/>
                      </a:cubicBezTo>
                      <a:cubicBezTo>
                        <a:pt x="64241" y="942976"/>
                        <a:pt x="62960" y="933395"/>
                        <a:pt x="61066" y="923926"/>
                      </a:cubicBezTo>
                      <a:cubicBezTo>
                        <a:pt x="60574" y="921465"/>
                        <a:pt x="59807" y="919027"/>
                        <a:pt x="58685" y="916782"/>
                      </a:cubicBezTo>
                      <a:cubicBezTo>
                        <a:pt x="57405" y="914222"/>
                        <a:pt x="55510" y="912019"/>
                        <a:pt x="53923" y="909638"/>
                      </a:cubicBezTo>
                      <a:cubicBezTo>
                        <a:pt x="55510" y="904876"/>
                        <a:pt x="59510" y="900303"/>
                        <a:pt x="58685" y="895351"/>
                      </a:cubicBezTo>
                      <a:cubicBezTo>
                        <a:pt x="57891" y="890588"/>
                        <a:pt x="57475" y="885747"/>
                        <a:pt x="56304" y="881063"/>
                      </a:cubicBezTo>
                      <a:cubicBezTo>
                        <a:pt x="55086" y="876193"/>
                        <a:pt x="52758" y="871646"/>
                        <a:pt x="51541" y="866776"/>
                      </a:cubicBezTo>
                      <a:cubicBezTo>
                        <a:pt x="48551" y="854816"/>
                        <a:pt x="50195" y="860356"/>
                        <a:pt x="46779" y="850107"/>
                      </a:cubicBezTo>
                      <a:cubicBezTo>
                        <a:pt x="47573" y="847726"/>
                        <a:pt x="47117" y="844422"/>
                        <a:pt x="49160" y="842963"/>
                      </a:cubicBezTo>
                      <a:cubicBezTo>
                        <a:pt x="53245" y="840045"/>
                        <a:pt x="63448" y="838201"/>
                        <a:pt x="63448" y="838201"/>
                      </a:cubicBezTo>
                      <a:cubicBezTo>
                        <a:pt x="68285" y="830946"/>
                        <a:pt x="77450" y="825343"/>
                        <a:pt x="70591" y="816769"/>
                      </a:cubicBezTo>
                      <a:cubicBezTo>
                        <a:pt x="68803" y="814534"/>
                        <a:pt x="65829" y="813594"/>
                        <a:pt x="63448" y="812007"/>
                      </a:cubicBezTo>
                      <a:cubicBezTo>
                        <a:pt x="61067" y="813594"/>
                        <a:pt x="58864" y="818049"/>
                        <a:pt x="56304" y="816769"/>
                      </a:cubicBezTo>
                      <a:cubicBezTo>
                        <a:pt x="54059" y="815647"/>
                        <a:pt x="56643" y="811085"/>
                        <a:pt x="58685" y="809626"/>
                      </a:cubicBezTo>
                      <a:cubicBezTo>
                        <a:pt x="63386" y="806268"/>
                        <a:pt x="78874" y="803683"/>
                        <a:pt x="84879" y="802482"/>
                      </a:cubicBezTo>
                      <a:cubicBezTo>
                        <a:pt x="90546" y="785479"/>
                        <a:pt x="86856" y="792371"/>
                        <a:pt x="94404" y="781051"/>
                      </a:cubicBezTo>
                      <a:cubicBezTo>
                        <a:pt x="95500" y="773379"/>
                        <a:pt x="99293" y="764572"/>
                        <a:pt x="94404" y="757238"/>
                      </a:cubicBezTo>
                      <a:cubicBezTo>
                        <a:pt x="92536" y="754436"/>
                        <a:pt x="89641" y="752475"/>
                        <a:pt x="87260" y="750094"/>
                      </a:cubicBezTo>
                      <a:cubicBezTo>
                        <a:pt x="86466" y="747713"/>
                        <a:pt x="86001" y="745196"/>
                        <a:pt x="84879" y="742951"/>
                      </a:cubicBezTo>
                      <a:cubicBezTo>
                        <a:pt x="75576" y="724346"/>
                        <a:pt x="71257" y="745053"/>
                        <a:pt x="82498" y="700088"/>
                      </a:cubicBezTo>
                      <a:cubicBezTo>
                        <a:pt x="83107" y="697653"/>
                        <a:pt x="87260" y="698501"/>
                        <a:pt x="89641" y="697707"/>
                      </a:cubicBezTo>
                      <a:cubicBezTo>
                        <a:pt x="95309" y="680704"/>
                        <a:pt x="90227" y="686204"/>
                        <a:pt x="101548" y="678657"/>
                      </a:cubicBezTo>
                      <a:cubicBezTo>
                        <a:pt x="103135" y="676276"/>
                        <a:pt x="105148" y="674128"/>
                        <a:pt x="106310" y="671513"/>
                      </a:cubicBezTo>
                      <a:cubicBezTo>
                        <a:pt x="108349" y="666926"/>
                        <a:pt x="108288" y="661403"/>
                        <a:pt x="111073" y="657226"/>
                      </a:cubicBezTo>
                      <a:lnTo>
                        <a:pt x="120598" y="642938"/>
                      </a:lnTo>
                      <a:cubicBezTo>
                        <a:pt x="119804" y="635794"/>
                        <a:pt x="119959" y="628480"/>
                        <a:pt x="118216" y="621507"/>
                      </a:cubicBezTo>
                      <a:cubicBezTo>
                        <a:pt x="117522" y="618731"/>
                        <a:pt x="113859" y="617196"/>
                        <a:pt x="113454" y="614363"/>
                      </a:cubicBezTo>
                      <a:cubicBezTo>
                        <a:pt x="112549" y="608030"/>
                        <a:pt x="117500" y="602341"/>
                        <a:pt x="120598" y="597694"/>
                      </a:cubicBezTo>
                      <a:cubicBezTo>
                        <a:pt x="119804" y="595313"/>
                        <a:pt x="118906" y="592964"/>
                        <a:pt x="118216" y="590551"/>
                      </a:cubicBezTo>
                      <a:cubicBezTo>
                        <a:pt x="117317" y="587404"/>
                        <a:pt x="117124" y="584034"/>
                        <a:pt x="115835" y="581026"/>
                      </a:cubicBezTo>
                      <a:cubicBezTo>
                        <a:pt x="114708" y="578395"/>
                        <a:pt x="112660" y="576263"/>
                        <a:pt x="111073" y="573882"/>
                      </a:cubicBezTo>
                      <a:cubicBezTo>
                        <a:pt x="109994" y="569567"/>
                        <a:pt x="105859" y="551999"/>
                        <a:pt x="103929" y="550069"/>
                      </a:cubicBezTo>
                      <a:lnTo>
                        <a:pt x="96785" y="542925"/>
                      </a:lnTo>
                      <a:cubicBezTo>
                        <a:pt x="95991" y="540544"/>
                        <a:pt x="93991" y="538258"/>
                        <a:pt x="94404" y="535782"/>
                      </a:cubicBezTo>
                      <a:cubicBezTo>
                        <a:pt x="94874" y="532959"/>
                        <a:pt x="97886" y="531198"/>
                        <a:pt x="99166" y="528638"/>
                      </a:cubicBezTo>
                      <a:cubicBezTo>
                        <a:pt x="100289" y="526393"/>
                        <a:pt x="100939" y="523929"/>
                        <a:pt x="101548" y="521494"/>
                      </a:cubicBezTo>
                      <a:cubicBezTo>
                        <a:pt x="102530" y="517568"/>
                        <a:pt x="103051" y="513539"/>
                        <a:pt x="103929" y="509588"/>
                      </a:cubicBezTo>
                      <a:cubicBezTo>
                        <a:pt x="105922" y="500618"/>
                        <a:pt x="106040" y="500874"/>
                        <a:pt x="108691" y="492919"/>
                      </a:cubicBezTo>
                      <a:cubicBezTo>
                        <a:pt x="103169" y="454262"/>
                        <a:pt x="110259" y="496796"/>
                        <a:pt x="101548" y="461963"/>
                      </a:cubicBezTo>
                      <a:cubicBezTo>
                        <a:pt x="100754" y="458788"/>
                        <a:pt x="100455" y="455446"/>
                        <a:pt x="99166" y="452438"/>
                      </a:cubicBezTo>
                      <a:cubicBezTo>
                        <a:pt x="98039" y="449808"/>
                        <a:pt x="95566" y="447909"/>
                        <a:pt x="94404" y="445294"/>
                      </a:cubicBezTo>
                      <a:cubicBezTo>
                        <a:pt x="92365" y="440707"/>
                        <a:pt x="91229" y="435769"/>
                        <a:pt x="89641" y="431007"/>
                      </a:cubicBezTo>
                      <a:lnTo>
                        <a:pt x="87260" y="423863"/>
                      </a:lnTo>
                      <a:cubicBezTo>
                        <a:pt x="86466" y="421482"/>
                        <a:pt x="86968" y="418111"/>
                        <a:pt x="84879" y="416719"/>
                      </a:cubicBezTo>
                      <a:cubicBezTo>
                        <a:pt x="74933" y="410089"/>
                        <a:pt x="79759" y="413981"/>
                        <a:pt x="70591" y="404813"/>
                      </a:cubicBezTo>
                      <a:cubicBezTo>
                        <a:pt x="60083" y="373285"/>
                        <a:pt x="79802" y="434680"/>
                        <a:pt x="65829" y="333375"/>
                      </a:cubicBezTo>
                      <a:cubicBezTo>
                        <a:pt x="65438" y="330540"/>
                        <a:pt x="61066" y="330200"/>
                        <a:pt x="58685" y="328613"/>
                      </a:cubicBezTo>
                      <a:cubicBezTo>
                        <a:pt x="45035" y="308135"/>
                        <a:pt x="61403" y="334047"/>
                        <a:pt x="51541" y="314325"/>
                      </a:cubicBezTo>
                      <a:cubicBezTo>
                        <a:pt x="50261" y="311766"/>
                        <a:pt x="48366" y="309563"/>
                        <a:pt x="46779" y="307182"/>
                      </a:cubicBezTo>
                      <a:cubicBezTo>
                        <a:pt x="45985" y="304801"/>
                        <a:pt x="46173" y="301813"/>
                        <a:pt x="44398" y="300038"/>
                      </a:cubicBezTo>
                      <a:cubicBezTo>
                        <a:pt x="42623" y="298263"/>
                        <a:pt x="39747" y="297950"/>
                        <a:pt x="37254" y="297657"/>
                      </a:cubicBezTo>
                      <a:cubicBezTo>
                        <a:pt x="26189" y="296355"/>
                        <a:pt x="15029" y="296069"/>
                        <a:pt x="3916" y="295275"/>
                      </a:cubicBezTo>
                      <a:cubicBezTo>
                        <a:pt x="-2487" y="276067"/>
                        <a:pt x="25" y="286551"/>
                        <a:pt x="3916" y="247650"/>
                      </a:cubicBezTo>
                      <a:cubicBezTo>
                        <a:pt x="4166" y="245153"/>
                        <a:pt x="5608" y="242920"/>
                        <a:pt x="6298" y="240507"/>
                      </a:cubicBezTo>
                      <a:cubicBezTo>
                        <a:pt x="7197" y="237360"/>
                        <a:pt x="8141" y="234210"/>
                        <a:pt x="8679" y="230982"/>
                      </a:cubicBezTo>
                      <a:cubicBezTo>
                        <a:pt x="9731" y="224670"/>
                        <a:pt x="10266" y="218282"/>
                        <a:pt x="11060" y="211932"/>
                      </a:cubicBezTo>
                      <a:cubicBezTo>
                        <a:pt x="10266" y="207963"/>
                        <a:pt x="9661" y="203952"/>
                        <a:pt x="8679" y="200025"/>
                      </a:cubicBezTo>
                      <a:cubicBezTo>
                        <a:pt x="5574" y="187604"/>
                        <a:pt x="1584" y="190962"/>
                        <a:pt x="8679" y="171450"/>
                      </a:cubicBezTo>
                      <a:cubicBezTo>
                        <a:pt x="9657" y="168760"/>
                        <a:pt x="13442" y="168275"/>
                        <a:pt x="15823" y="166688"/>
                      </a:cubicBezTo>
                      <a:cubicBezTo>
                        <a:pt x="17410" y="164307"/>
                        <a:pt x="19423" y="162159"/>
                        <a:pt x="20585" y="159544"/>
                      </a:cubicBezTo>
                      <a:cubicBezTo>
                        <a:pt x="22624" y="154957"/>
                        <a:pt x="23760" y="150019"/>
                        <a:pt x="25348" y="145257"/>
                      </a:cubicBezTo>
                      <a:cubicBezTo>
                        <a:pt x="26142" y="142876"/>
                        <a:pt x="27120" y="140548"/>
                        <a:pt x="27729" y="138113"/>
                      </a:cubicBezTo>
                      <a:cubicBezTo>
                        <a:pt x="28523" y="134938"/>
                        <a:pt x="28295" y="131311"/>
                        <a:pt x="30110" y="128588"/>
                      </a:cubicBezTo>
                      <a:cubicBezTo>
                        <a:pt x="33161" y="124011"/>
                        <a:pt x="39960" y="123346"/>
                        <a:pt x="44398" y="121444"/>
                      </a:cubicBezTo>
                      <a:cubicBezTo>
                        <a:pt x="47661" y="120046"/>
                        <a:pt x="50660" y="118080"/>
                        <a:pt x="53923" y="116682"/>
                      </a:cubicBezTo>
                      <a:cubicBezTo>
                        <a:pt x="78449" y="106170"/>
                        <a:pt x="39000" y="125332"/>
                        <a:pt x="70591" y="109538"/>
                      </a:cubicBezTo>
                      <a:cubicBezTo>
                        <a:pt x="72972" y="107157"/>
                        <a:pt x="75579" y="104981"/>
                        <a:pt x="77735" y="102394"/>
                      </a:cubicBezTo>
                      <a:cubicBezTo>
                        <a:pt x="79567" y="100195"/>
                        <a:pt x="80474" y="97274"/>
                        <a:pt x="82498" y="95250"/>
                      </a:cubicBezTo>
                      <a:cubicBezTo>
                        <a:pt x="84521" y="93227"/>
                        <a:pt x="87260" y="92075"/>
                        <a:pt x="89641" y="90488"/>
                      </a:cubicBezTo>
                      <a:cubicBezTo>
                        <a:pt x="91229" y="88107"/>
                        <a:pt x="93124" y="85904"/>
                        <a:pt x="94404" y="83344"/>
                      </a:cubicBezTo>
                      <a:cubicBezTo>
                        <a:pt x="95527" y="81099"/>
                        <a:pt x="95010" y="77975"/>
                        <a:pt x="96785" y="76200"/>
                      </a:cubicBezTo>
                      <a:cubicBezTo>
                        <a:pt x="98560" y="74425"/>
                        <a:pt x="101684" y="74941"/>
                        <a:pt x="103929" y="73819"/>
                      </a:cubicBezTo>
                      <a:cubicBezTo>
                        <a:pt x="122404" y="64583"/>
                        <a:pt x="100252" y="72665"/>
                        <a:pt x="118216" y="66675"/>
                      </a:cubicBezTo>
                      <a:cubicBezTo>
                        <a:pt x="131867" y="46203"/>
                        <a:pt x="113690" y="70297"/>
                        <a:pt x="130123" y="57150"/>
                      </a:cubicBezTo>
                      <a:cubicBezTo>
                        <a:pt x="132358" y="55362"/>
                        <a:pt x="133298" y="52388"/>
                        <a:pt x="134885" y="50007"/>
                      </a:cubicBezTo>
                      <a:cubicBezTo>
                        <a:pt x="141459" y="30282"/>
                        <a:pt x="139296" y="39697"/>
                        <a:pt x="134885" y="0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任意多边形 23"/>
                <p:cNvSpPr/>
                <p:nvPr/>
              </p:nvSpPr>
              <p:spPr>
                <a:xfrm>
                  <a:off x="1993053" y="-1062203"/>
                  <a:ext cx="81360" cy="513792"/>
                </a:xfrm>
                <a:custGeom>
                  <a:avLst/>
                  <a:gdLst>
                    <a:gd name="connsiteX0" fmla="*/ 80963 w 80963"/>
                    <a:gd name="connsiteY0" fmla="*/ 514350 h 514350"/>
                    <a:gd name="connsiteX1" fmla="*/ 69057 w 80963"/>
                    <a:gd name="connsiteY1" fmla="*/ 502444 h 514350"/>
                    <a:gd name="connsiteX2" fmla="*/ 54769 w 80963"/>
                    <a:gd name="connsiteY2" fmla="*/ 497682 h 514350"/>
                    <a:gd name="connsiteX3" fmla="*/ 47625 w 80963"/>
                    <a:gd name="connsiteY3" fmla="*/ 492919 h 514350"/>
                    <a:gd name="connsiteX4" fmla="*/ 45244 w 80963"/>
                    <a:gd name="connsiteY4" fmla="*/ 485775 h 514350"/>
                    <a:gd name="connsiteX5" fmla="*/ 40482 w 80963"/>
                    <a:gd name="connsiteY5" fmla="*/ 454819 h 514350"/>
                    <a:gd name="connsiteX6" fmla="*/ 42863 w 80963"/>
                    <a:gd name="connsiteY6" fmla="*/ 442913 h 514350"/>
                    <a:gd name="connsiteX7" fmla="*/ 38100 w 80963"/>
                    <a:gd name="connsiteY7" fmla="*/ 421482 h 514350"/>
                    <a:gd name="connsiteX8" fmla="*/ 30957 w 80963"/>
                    <a:gd name="connsiteY8" fmla="*/ 407194 h 514350"/>
                    <a:gd name="connsiteX9" fmla="*/ 52388 w 80963"/>
                    <a:gd name="connsiteY9" fmla="*/ 395288 h 514350"/>
                    <a:gd name="connsiteX10" fmla="*/ 59532 w 80963"/>
                    <a:gd name="connsiteY10" fmla="*/ 388144 h 514350"/>
                    <a:gd name="connsiteX11" fmla="*/ 59532 w 80963"/>
                    <a:gd name="connsiteY11" fmla="*/ 369094 h 514350"/>
                    <a:gd name="connsiteX12" fmla="*/ 57150 w 80963"/>
                    <a:gd name="connsiteY12" fmla="*/ 361950 h 514350"/>
                    <a:gd name="connsiteX13" fmla="*/ 69057 w 80963"/>
                    <a:gd name="connsiteY13" fmla="*/ 342900 h 514350"/>
                    <a:gd name="connsiteX14" fmla="*/ 71438 w 80963"/>
                    <a:gd name="connsiteY14" fmla="*/ 323850 h 514350"/>
                    <a:gd name="connsiteX15" fmla="*/ 64294 w 80963"/>
                    <a:gd name="connsiteY15" fmla="*/ 319088 h 514350"/>
                    <a:gd name="connsiteX16" fmla="*/ 61913 w 80963"/>
                    <a:gd name="connsiteY16" fmla="*/ 309563 h 514350"/>
                    <a:gd name="connsiteX17" fmla="*/ 59532 w 80963"/>
                    <a:gd name="connsiteY17" fmla="*/ 271463 h 514350"/>
                    <a:gd name="connsiteX18" fmla="*/ 54769 w 80963"/>
                    <a:gd name="connsiteY18" fmla="*/ 264319 h 514350"/>
                    <a:gd name="connsiteX19" fmla="*/ 47625 w 80963"/>
                    <a:gd name="connsiteY19" fmla="*/ 247650 h 514350"/>
                    <a:gd name="connsiteX20" fmla="*/ 40482 w 80963"/>
                    <a:gd name="connsiteY20" fmla="*/ 233363 h 514350"/>
                    <a:gd name="connsiteX21" fmla="*/ 42863 w 80963"/>
                    <a:gd name="connsiteY21" fmla="*/ 223838 h 514350"/>
                    <a:gd name="connsiteX22" fmla="*/ 35719 w 80963"/>
                    <a:gd name="connsiteY22" fmla="*/ 204788 h 514350"/>
                    <a:gd name="connsiteX23" fmla="*/ 28575 w 80963"/>
                    <a:gd name="connsiteY23" fmla="*/ 183357 h 514350"/>
                    <a:gd name="connsiteX24" fmla="*/ 26194 w 80963"/>
                    <a:gd name="connsiteY24" fmla="*/ 176213 h 514350"/>
                    <a:gd name="connsiteX25" fmla="*/ 23813 w 80963"/>
                    <a:gd name="connsiteY25" fmla="*/ 169069 h 514350"/>
                    <a:gd name="connsiteX26" fmla="*/ 28575 w 80963"/>
                    <a:gd name="connsiteY26" fmla="*/ 147638 h 514350"/>
                    <a:gd name="connsiteX27" fmla="*/ 38100 w 80963"/>
                    <a:gd name="connsiteY27" fmla="*/ 133350 h 514350"/>
                    <a:gd name="connsiteX28" fmla="*/ 35719 w 80963"/>
                    <a:gd name="connsiteY28" fmla="*/ 119063 h 514350"/>
                    <a:gd name="connsiteX29" fmla="*/ 33338 w 80963"/>
                    <a:gd name="connsiteY29" fmla="*/ 111919 h 514350"/>
                    <a:gd name="connsiteX30" fmla="*/ 26194 w 80963"/>
                    <a:gd name="connsiteY30" fmla="*/ 109538 h 514350"/>
                    <a:gd name="connsiteX31" fmla="*/ 16669 w 80963"/>
                    <a:gd name="connsiteY31" fmla="*/ 80963 h 514350"/>
                    <a:gd name="connsiteX32" fmla="*/ 9525 w 80963"/>
                    <a:gd name="connsiteY32" fmla="*/ 73819 h 514350"/>
                    <a:gd name="connsiteX33" fmla="*/ 7144 w 80963"/>
                    <a:gd name="connsiteY33" fmla="*/ 66675 h 514350"/>
                    <a:gd name="connsiteX34" fmla="*/ 9525 w 80963"/>
                    <a:gd name="connsiteY34" fmla="*/ 59532 h 514350"/>
                    <a:gd name="connsiteX35" fmla="*/ 14288 w 80963"/>
                    <a:gd name="connsiteY35" fmla="*/ 52388 h 514350"/>
                    <a:gd name="connsiteX36" fmla="*/ 26194 w 80963"/>
                    <a:gd name="connsiteY36" fmla="*/ 38100 h 514350"/>
                    <a:gd name="connsiteX37" fmla="*/ 30957 w 80963"/>
                    <a:gd name="connsiteY37" fmla="*/ 23813 h 514350"/>
                    <a:gd name="connsiteX38" fmla="*/ 19050 w 80963"/>
                    <a:gd name="connsiteY38" fmla="*/ 2382 h 514350"/>
                    <a:gd name="connsiteX39" fmla="*/ 11907 w 80963"/>
                    <a:gd name="connsiteY39" fmla="*/ 0 h 514350"/>
                    <a:gd name="connsiteX40" fmla="*/ 0 w 80963"/>
                    <a:gd name="connsiteY40" fmla="*/ 7144 h 514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80963" h="514350">
                      <a:moveTo>
                        <a:pt x="80963" y="514350"/>
                      </a:moveTo>
                      <a:cubicBezTo>
                        <a:pt x="76994" y="510381"/>
                        <a:pt x="73792" y="505457"/>
                        <a:pt x="69057" y="502444"/>
                      </a:cubicBezTo>
                      <a:cubicBezTo>
                        <a:pt x="64822" y="499749"/>
                        <a:pt x="54769" y="497682"/>
                        <a:pt x="54769" y="497682"/>
                      </a:cubicBezTo>
                      <a:cubicBezTo>
                        <a:pt x="52388" y="496094"/>
                        <a:pt x="49413" y="495154"/>
                        <a:pt x="47625" y="492919"/>
                      </a:cubicBezTo>
                      <a:cubicBezTo>
                        <a:pt x="46057" y="490959"/>
                        <a:pt x="45626" y="488256"/>
                        <a:pt x="45244" y="485775"/>
                      </a:cubicBezTo>
                      <a:cubicBezTo>
                        <a:pt x="39983" y="451572"/>
                        <a:pt x="46213" y="472014"/>
                        <a:pt x="40482" y="454819"/>
                      </a:cubicBezTo>
                      <a:cubicBezTo>
                        <a:pt x="41276" y="450850"/>
                        <a:pt x="42863" y="446960"/>
                        <a:pt x="42863" y="442913"/>
                      </a:cubicBezTo>
                      <a:cubicBezTo>
                        <a:pt x="42863" y="439248"/>
                        <a:pt x="40557" y="426396"/>
                        <a:pt x="38100" y="421482"/>
                      </a:cubicBezTo>
                      <a:cubicBezTo>
                        <a:pt x="28873" y="403028"/>
                        <a:pt x="36938" y="425141"/>
                        <a:pt x="30957" y="407194"/>
                      </a:cubicBezTo>
                      <a:cubicBezTo>
                        <a:pt x="47333" y="396277"/>
                        <a:pt x="39814" y="399479"/>
                        <a:pt x="52388" y="395288"/>
                      </a:cubicBezTo>
                      <a:cubicBezTo>
                        <a:pt x="54769" y="392907"/>
                        <a:pt x="57664" y="390946"/>
                        <a:pt x="59532" y="388144"/>
                      </a:cubicBezTo>
                      <a:cubicBezTo>
                        <a:pt x="63867" y="381641"/>
                        <a:pt x="61318" y="376237"/>
                        <a:pt x="59532" y="369094"/>
                      </a:cubicBezTo>
                      <a:cubicBezTo>
                        <a:pt x="58923" y="366659"/>
                        <a:pt x="57944" y="364331"/>
                        <a:pt x="57150" y="361950"/>
                      </a:cubicBezTo>
                      <a:cubicBezTo>
                        <a:pt x="62818" y="344948"/>
                        <a:pt x="57736" y="350448"/>
                        <a:pt x="69057" y="342900"/>
                      </a:cubicBezTo>
                      <a:cubicBezTo>
                        <a:pt x="73984" y="335510"/>
                        <a:pt x="77323" y="334149"/>
                        <a:pt x="71438" y="323850"/>
                      </a:cubicBezTo>
                      <a:cubicBezTo>
                        <a:pt x="70018" y="321365"/>
                        <a:pt x="66675" y="320675"/>
                        <a:pt x="64294" y="319088"/>
                      </a:cubicBezTo>
                      <a:cubicBezTo>
                        <a:pt x="63500" y="315913"/>
                        <a:pt x="62239" y="312819"/>
                        <a:pt x="61913" y="309563"/>
                      </a:cubicBezTo>
                      <a:cubicBezTo>
                        <a:pt x="60647" y="296901"/>
                        <a:pt x="61517" y="284032"/>
                        <a:pt x="59532" y="271463"/>
                      </a:cubicBezTo>
                      <a:cubicBezTo>
                        <a:pt x="59086" y="268636"/>
                        <a:pt x="56357" y="266700"/>
                        <a:pt x="54769" y="264319"/>
                      </a:cubicBezTo>
                      <a:cubicBezTo>
                        <a:pt x="49814" y="244497"/>
                        <a:pt x="55847" y="264094"/>
                        <a:pt x="47625" y="247650"/>
                      </a:cubicBezTo>
                      <a:cubicBezTo>
                        <a:pt x="37761" y="227924"/>
                        <a:pt x="54136" y="253847"/>
                        <a:pt x="40482" y="233363"/>
                      </a:cubicBezTo>
                      <a:cubicBezTo>
                        <a:pt x="41276" y="230188"/>
                        <a:pt x="42863" y="227111"/>
                        <a:pt x="42863" y="223838"/>
                      </a:cubicBezTo>
                      <a:cubicBezTo>
                        <a:pt x="42863" y="213539"/>
                        <a:pt x="40646" y="212179"/>
                        <a:pt x="35719" y="204788"/>
                      </a:cubicBezTo>
                      <a:lnTo>
                        <a:pt x="28575" y="183357"/>
                      </a:lnTo>
                      <a:lnTo>
                        <a:pt x="26194" y="176213"/>
                      </a:lnTo>
                      <a:lnTo>
                        <a:pt x="23813" y="169069"/>
                      </a:lnTo>
                      <a:cubicBezTo>
                        <a:pt x="24459" y="165194"/>
                        <a:pt x="25784" y="152662"/>
                        <a:pt x="28575" y="147638"/>
                      </a:cubicBezTo>
                      <a:cubicBezTo>
                        <a:pt x="31355" y="142634"/>
                        <a:pt x="38100" y="133350"/>
                        <a:pt x="38100" y="133350"/>
                      </a:cubicBezTo>
                      <a:cubicBezTo>
                        <a:pt x="37306" y="128588"/>
                        <a:pt x="36766" y="123776"/>
                        <a:pt x="35719" y="119063"/>
                      </a:cubicBezTo>
                      <a:cubicBezTo>
                        <a:pt x="35175" y="116613"/>
                        <a:pt x="35113" y="113694"/>
                        <a:pt x="33338" y="111919"/>
                      </a:cubicBezTo>
                      <a:cubicBezTo>
                        <a:pt x="31563" y="110144"/>
                        <a:pt x="28575" y="110332"/>
                        <a:pt x="26194" y="109538"/>
                      </a:cubicBezTo>
                      <a:lnTo>
                        <a:pt x="16669" y="80963"/>
                      </a:lnTo>
                      <a:lnTo>
                        <a:pt x="9525" y="73819"/>
                      </a:lnTo>
                      <a:cubicBezTo>
                        <a:pt x="8731" y="71438"/>
                        <a:pt x="7144" y="69185"/>
                        <a:pt x="7144" y="66675"/>
                      </a:cubicBezTo>
                      <a:cubicBezTo>
                        <a:pt x="7144" y="64165"/>
                        <a:pt x="8403" y="61777"/>
                        <a:pt x="9525" y="59532"/>
                      </a:cubicBezTo>
                      <a:cubicBezTo>
                        <a:pt x="10805" y="56972"/>
                        <a:pt x="12456" y="54587"/>
                        <a:pt x="14288" y="52388"/>
                      </a:cubicBezTo>
                      <a:cubicBezTo>
                        <a:pt x="19631" y="45977"/>
                        <a:pt x="22815" y="45704"/>
                        <a:pt x="26194" y="38100"/>
                      </a:cubicBezTo>
                      <a:cubicBezTo>
                        <a:pt x="28233" y="33513"/>
                        <a:pt x="30957" y="23813"/>
                        <a:pt x="30957" y="23813"/>
                      </a:cubicBezTo>
                      <a:cubicBezTo>
                        <a:pt x="27406" y="13160"/>
                        <a:pt x="28217" y="8494"/>
                        <a:pt x="19050" y="2382"/>
                      </a:cubicBezTo>
                      <a:cubicBezTo>
                        <a:pt x="16962" y="990"/>
                        <a:pt x="14288" y="794"/>
                        <a:pt x="11907" y="0"/>
                      </a:cubicBezTo>
                      <a:cubicBezTo>
                        <a:pt x="660" y="2813"/>
                        <a:pt x="3846" y="-545"/>
                        <a:pt x="0" y="7144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4" name="组合 14"/>
              <p:cNvGrpSpPr/>
              <p:nvPr/>
            </p:nvGrpSpPr>
            <p:grpSpPr>
              <a:xfrm>
                <a:off x="1009422" y="-1383506"/>
                <a:ext cx="978922" cy="1845469"/>
                <a:chOff x="1009422" y="-1383506"/>
                <a:chExt cx="978922" cy="1845469"/>
              </a:xfrm>
            </p:grpSpPr>
            <p:sp>
              <p:nvSpPr>
                <p:cNvPr id="21" name="任意多边形 20"/>
                <p:cNvSpPr/>
                <p:nvPr/>
              </p:nvSpPr>
              <p:spPr>
                <a:xfrm>
                  <a:off x="1404263" y="-514158"/>
                  <a:ext cx="584508" cy="976205"/>
                </a:xfrm>
                <a:custGeom>
                  <a:avLst/>
                  <a:gdLst>
                    <a:gd name="connsiteX0" fmla="*/ 585788 w 585788"/>
                    <a:gd name="connsiteY0" fmla="*/ 833438 h 976313"/>
                    <a:gd name="connsiteX1" fmla="*/ 573882 w 585788"/>
                    <a:gd name="connsiteY1" fmla="*/ 835819 h 976313"/>
                    <a:gd name="connsiteX2" fmla="*/ 566738 w 585788"/>
                    <a:gd name="connsiteY2" fmla="*/ 838200 h 976313"/>
                    <a:gd name="connsiteX3" fmla="*/ 564357 w 585788"/>
                    <a:gd name="connsiteY3" fmla="*/ 845344 h 976313"/>
                    <a:gd name="connsiteX4" fmla="*/ 554832 w 585788"/>
                    <a:gd name="connsiteY4" fmla="*/ 859631 h 976313"/>
                    <a:gd name="connsiteX5" fmla="*/ 550069 w 585788"/>
                    <a:gd name="connsiteY5" fmla="*/ 866775 h 976313"/>
                    <a:gd name="connsiteX6" fmla="*/ 535782 w 585788"/>
                    <a:gd name="connsiteY6" fmla="*/ 876300 h 976313"/>
                    <a:gd name="connsiteX7" fmla="*/ 531019 w 585788"/>
                    <a:gd name="connsiteY7" fmla="*/ 883444 h 976313"/>
                    <a:gd name="connsiteX8" fmla="*/ 528638 w 585788"/>
                    <a:gd name="connsiteY8" fmla="*/ 890588 h 976313"/>
                    <a:gd name="connsiteX9" fmla="*/ 521494 w 585788"/>
                    <a:gd name="connsiteY9" fmla="*/ 895350 h 976313"/>
                    <a:gd name="connsiteX10" fmla="*/ 523875 w 585788"/>
                    <a:gd name="connsiteY10" fmla="*/ 909638 h 976313"/>
                    <a:gd name="connsiteX11" fmla="*/ 526257 w 585788"/>
                    <a:gd name="connsiteY11" fmla="*/ 916781 h 976313"/>
                    <a:gd name="connsiteX12" fmla="*/ 538163 w 585788"/>
                    <a:gd name="connsiteY12" fmla="*/ 919163 h 976313"/>
                    <a:gd name="connsiteX13" fmla="*/ 542925 w 585788"/>
                    <a:gd name="connsiteY13" fmla="*/ 926306 h 976313"/>
                    <a:gd name="connsiteX14" fmla="*/ 550069 w 585788"/>
                    <a:gd name="connsiteY14" fmla="*/ 933450 h 976313"/>
                    <a:gd name="connsiteX15" fmla="*/ 552450 w 585788"/>
                    <a:gd name="connsiteY15" fmla="*/ 940594 h 976313"/>
                    <a:gd name="connsiteX16" fmla="*/ 545307 w 585788"/>
                    <a:gd name="connsiteY16" fmla="*/ 945356 h 976313"/>
                    <a:gd name="connsiteX17" fmla="*/ 547688 w 585788"/>
                    <a:gd name="connsiteY17" fmla="*/ 954881 h 976313"/>
                    <a:gd name="connsiteX18" fmla="*/ 545307 w 585788"/>
                    <a:gd name="connsiteY18" fmla="*/ 976313 h 976313"/>
                    <a:gd name="connsiteX19" fmla="*/ 528638 w 585788"/>
                    <a:gd name="connsiteY19" fmla="*/ 973931 h 976313"/>
                    <a:gd name="connsiteX20" fmla="*/ 523875 w 585788"/>
                    <a:gd name="connsiteY20" fmla="*/ 966788 h 976313"/>
                    <a:gd name="connsiteX21" fmla="*/ 516732 w 585788"/>
                    <a:gd name="connsiteY21" fmla="*/ 962025 h 976313"/>
                    <a:gd name="connsiteX22" fmla="*/ 511969 w 585788"/>
                    <a:gd name="connsiteY22" fmla="*/ 954881 h 976313"/>
                    <a:gd name="connsiteX23" fmla="*/ 504825 w 585788"/>
                    <a:gd name="connsiteY23" fmla="*/ 950119 h 976313"/>
                    <a:gd name="connsiteX24" fmla="*/ 483394 w 585788"/>
                    <a:gd name="connsiteY24" fmla="*/ 933450 h 976313"/>
                    <a:gd name="connsiteX25" fmla="*/ 476250 w 585788"/>
                    <a:gd name="connsiteY25" fmla="*/ 928688 h 976313"/>
                    <a:gd name="connsiteX26" fmla="*/ 452438 w 585788"/>
                    <a:gd name="connsiteY26" fmla="*/ 928688 h 976313"/>
                    <a:gd name="connsiteX27" fmla="*/ 442913 w 585788"/>
                    <a:gd name="connsiteY27" fmla="*/ 933450 h 976313"/>
                    <a:gd name="connsiteX28" fmla="*/ 435769 w 585788"/>
                    <a:gd name="connsiteY28" fmla="*/ 935831 h 976313"/>
                    <a:gd name="connsiteX29" fmla="*/ 421482 w 585788"/>
                    <a:gd name="connsiteY29" fmla="*/ 947738 h 976313"/>
                    <a:gd name="connsiteX30" fmla="*/ 404813 w 585788"/>
                    <a:gd name="connsiteY30" fmla="*/ 942975 h 976313"/>
                    <a:gd name="connsiteX31" fmla="*/ 390525 w 585788"/>
                    <a:gd name="connsiteY31" fmla="*/ 933450 h 976313"/>
                    <a:gd name="connsiteX32" fmla="*/ 383382 w 585788"/>
                    <a:gd name="connsiteY32" fmla="*/ 931069 h 976313"/>
                    <a:gd name="connsiteX33" fmla="*/ 366713 w 585788"/>
                    <a:gd name="connsiteY33" fmla="*/ 933450 h 976313"/>
                    <a:gd name="connsiteX34" fmla="*/ 364332 w 585788"/>
                    <a:gd name="connsiteY34" fmla="*/ 942975 h 976313"/>
                    <a:gd name="connsiteX35" fmla="*/ 357188 w 585788"/>
                    <a:gd name="connsiteY35" fmla="*/ 947738 h 976313"/>
                    <a:gd name="connsiteX36" fmla="*/ 342900 w 585788"/>
                    <a:gd name="connsiteY36" fmla="*/ 945356 h 976313"/>
                    <a:gd name="connsiteX37" fmla="*/ 333375 w 585788"/>
                    <a:gd name="connsiteY37" fmla="*/ 931069 h 976313"/>
                    <a:gd name="connsiteX38" fmla="*/ 328613 w 585788"/>
                    <a:gd name="connsiteY38" fmla="*/ 923925 h 976313"/>
                    <a:gd name="connsiteX39" fmla="*/ 321469 w 585788"/>
                    <a:gd name="connsiteY39" fmla="*/ 921544 h 976313"/>
                    <a:gd name="connsiteX40" fmla="*/ 309563 w 585788"/>
                    <a:gd name="connsiteY40" fmla="*/ 923925 h 976313"/>
                    <a:gd name="connsiteX41" fmla="*/ 302419 w 585788"/>
                    <a:gd name="connsiteY41" fmla="*/ 926306 h 976313"/>
                    <a:gd name="connsiteX42" fmla="*/ 300038 w 585788"/>
                    <a:gd name="connsiteY42" fmla="*/ 933450 h 976313"/>
                    <a:gd name="connsiteX43" fmla="*/ 295275 w 585788"/>
                    <a:gd name="connsiteY43" fmla="*/ 940594 h 976313"/>
                    <a:gd name="connsiteX44" fmla="*/ 292894 w 585788"/>
                    <a:gd name="connsiteY44" fmla="*/ 950119 h 976313"/>
                    <a:gd name="connsiteX45" fmla="*/ 271463 w 585788"/>
                    <a:gd name="connsiteY45" fmla="*/ 950119 h 976313"/>
                    <a:gd name="connsiteX46" fmla="*/ 269082 w 585788"/>
                    <a:gd name="connsiteY46" fmla="*/ 942975 h 976313"/>
                    <a:gd name="connsiteX47" fmla="*/ 264319 w 585788"/>
                    <a:gd name="connsiteY47" fmla="*/ 923925 h 976313"/>
                    <a:gd name="connsiteX48" fmla="*/ 252413 w 585788"/>
                    <a:gd name="connsiteY48" fmla="*/ 909638 h 976313"/>
                    <a:gd name="connsiteX49" fmla="*/ 245269 w 585788"/>
                    <a:gd name="connsiteY49" fmla="*/ 907256 h 976313"/>
                    <a:gd name="connsiteX50" fmla="*/ 211932 w 585788"/>
                    <a:gd name="connsiteY50" fmla="*/ 904875 h 976313"/>
                    <a:gd name="connsiteX51" fmla="*/ 188119 w 585788"/>
                    <a:gd name="connsiteY51" fmla="*/ 907256 h 976313"/>
                    <a:gd name="connsiteX52" fmla="*/ 180975 w 585788"/>
                    <a:gd name="connsiteY52" fmla="*/ 909638 h 976313"/>
                    <a:gd name="connsiteX53" fmla="*/ 173832 w 585788"/>
                    <a:gd name="connsiteY53" fmla="*/ 916781 h 976313"/>
                    <a:gd name="connsiteX54" fmla="*/ 166688 w 585788"/>
                    <a:gd name="connsiteY54" fmla="*/ 921544 h 976313"/>
                    <a:gd name="connsiteX55" fmla="*/ 138113 w 585788"/>
                    <a:gd name="connsiteY55" fmla="*/ 926306 h 976313"/>
                    <a:gd name="connsiteX56" fmla="*/ 104775 w 585788"/>
                    <a:gd name="connsiteY56" fmla="*/ 923925 h 976313"/>
                    <a:gd name="connsiteX57" fmla="*/ 97632 w 585788"/>
                    <a:gd name="connsiteY57" fmla="*/ 919163 h 976313"/>
                    <a:gd name="connsiteX58" fmla="*/ 90488 w 585788"/>
                    <a:gd name="connsiteY58" fmla="*/ 916781 h 976313"/>
                    <a:gd name="connsiteX59" fmla="*/ 88107 w 585788"/>
                    <a:gd name="connsiteY59" fmla="*/ 902494 h 976313"/>
                    <a:gd name="connsiteX60" fmla="*/ 85725 w 585788"/>
                    <a:gd name="connsiteY60" fmla="*/ 895350 h 976313"/>
                    <a:gd name="connsiteX61" fmla="*/ 71438 w 585788"/>
                    <a:gd name="connsiteY61" fmla="*/ 885825 h 976313"/>
                    <a:gd name="connsiteX62" fmla="*/ 69057 w 585788"/>
                    <a:gd name="connsiteY62" fmla="*/ 878681 h 976313"/>
                    <a:gd name="connsiteX63" fmla="*/ 78582 w 585788"/>
                    <a:gd name="connsiteY63" fmla="*/ 857250 h 976313"/>
                    <a:gd name="connsiteX64" fmla="*/ 76200 w 585788"/>
                    <a:gd name="connsiteY64" fmla="*/ 850106 h 976313"/>
                    <a:gd name="connsiteX65" fmla="*/ 54769 w 585788"/>
                    <a:gd name="connsiteY65" fmla="*/ 838200 h 976313"/>
                    <a:gd name="connsiteX66" fmla="*/ 45244 w 585788"/>
                    <a:gd name="connsiteY66" fmla="*/ 833438 h 976313"/>
                    <a:gd name="connsiteX67" fmla="*/ 54769 w 585788"/>
                    <a:gd name="connsiteY67" fmla="*/ 819150 h 976313"/>
                    <a:gd name="connsiteX68" fmla="*/ 59532 w 585788"/>
                    <a:gd name="connsiteY68" fmla="*/ 804863 h 976313"/>
                    <a:gd name="connsiteX69" fmla="*/ 59532 w 585788"/>
                    <a:gd name="connsiteY69" fmla="*/ 769144 h 976313"/>
                    <a:gd name="connsiteX70" fmla="*/ 73819 w 585788"/>
                    <a:gd name="connsiteY70" fmla="*/ 759619 h 976313"/>
                    <a:gd name="connsiteX71" fmla="*/ 76200 w 585788"/>
                    <a:gd name="connsiteY71" fmla="*/ 752475 h 976313"/>
                    <a:gd name="connsiteX72" fmla="*/ 76200 w 585788"/>
                    <a:gd name="connsiteY72" fmla="*/ 735806 h 976313"/>
                    <a:gd name="connsiteX73" fmla="*/ 83344 w 585788"/>
                    <a:gd name="connsiteY73" fmla="*/ 728663 h 976313"/>
                    <a:gd name="connsiteX74" fmla="*/ 88107 w 585788"/>
                    <a:gd name="connsiteY74" fmla="*/ 721519 h 976313"/>
                    <a:gd name="connsiteX75" fmla="*/ 83344 w 585788"/>
                    <a:gd name="connsiteY75" fmla="*/ 714375 h 976313"/>
                    <a:gd name="connsiteX76" fmla="*/ 78582 w 585788"/>
                    <a:gd name="connsiteY76" fmla="*/ 700088 h 976313"/>
                    <a:gd name="connsiteX77" fmla="*/ 85725 w 585788"/>
                    <a:gd name="connsiteY77" fmla="*/ 695325 h 976313"/>
                    <a:gd name="connsiteX78" fmla="*/ 90488 w 585788"/>
                    <a:gd name="connsiteY78" fmla="*/ 681038 h 976313"/>
                    <a:gd name="connsiteX79" fmla="*/ 88107 w 585788"/>
                    <a:gd name="connsiteY79" fmla="*/ 666750 h 976313"/>
                    <a:gd name="connsiteX80" fmla="*/ 80963 w 585788"/>
                    <a:gd name="connsiteY80" fmla="*/ 664369 h 976313"/>
                    <a:gd name="connsiteX81" fmla="*/ 76200 w 585788"/>
                    <a:gd name="connsiteY81" fmla="*/ 657225 h 976313"/>
                    <a:gd name="connsiteX82" fmla="*/ 76200 w 585788"/>
                    <a:gd name="connsiteY82" fmla="*/ 590550 h 976313"/>
                    <a:gd name="connsiteX83" fmla="*/ 73819 w 585788"/>
                    <a:gd name="connsiteY83" fmla="*/ 583406 h 976313"/>
                    <a:gd name="connsiteX84" fmla="*/ 76200 w 585788"/>
                    <a:gd name="connsiteY84" fmla="*/ 573881 h 976313"/>
                    <a:gd name="connsiteX85" fmla="*/ 83344 w 585788"/>
                    <a:gd name="connsiteY85" fmla="*/ 569119 h 976313"/>
                    <a:gd name="connsiteX86" fmla="*/ 88107 w 585788"/>
                    <a:gd name="connsiteY86" fmla="*/ 561975 h 976313"/>
                    <a:gd name="connsiteX87" fmla="*/ 90488 w 585788"/>
                    <a:gd name="connsiteY87" fmla="*/ 521494 h 976313"/>
                    <a:gd name="connsiteX88" fmla="*/ 80963 w 585788"/>
                    <a:gd name="connsiteY88" fmla="*/ 507206 h 976313"/>
                    <a:gd name="connsiteX89" fmla="*/ 76200 w 585788"/>
                    <a:gd name="connsiteY89" fmla="*/ 500062 h 976313"/>
                    <a:gd name="connsiteX90" fmla="*/ 71438 w 585788"/>
                    <a:gd name="connsiteY90" fmla="*/ 483394 h 976313"/>
                    <a:gd name="connsiteX91" fmla="*/ 73819 w 585788"/>
                    <a:gd name="connsiteY91" fmla="*/ 473869 h 976313"/>
                    <a:gd name="connsiteX92" fmla="*/ 66675 w 585788"/>
                    <a:gd name="connsiteY92" fmla="*/ 452437 h 976313"/>
                    <a:gd name="connsiteX93" fmla="*/ 57150 w 585788"/>
                    <a:gd name="connsiteY93" fmla="*/ 431006 h 976313"/>
                    <a:gd name="connsiteX94" fmla="*/ 59532 w 585788"/>
                    <a:gd name="connsiteY94" fmla="*/ 369094 h 976313"/>
                    <a:gd name="connsiteX95" fmla="*/ 57150 w 585788"/>
                    <a:gd name="connsiteY95" fmla="*/ 350044 h 976313"/>
                    <a:gd name="connsiteX96" fmla="*/ 47625 w 585788"/>
                    <a:gd name="connsiteY96" fmla="*/ 347662 h 976313"/>
                    <a:gd name="connsiteX97" fmla="*/ 40482 w 585788"/>
                    <a:gd name="connsiteY97" fmla="*/ 333375 h 976313"/>
                    <a:gd name="connsiteX98" fmla="*/ 33338 w 585788"/>
                    <a:gd name="connsiteY98" fmla="*/ 330994 h 976313"/>
                    <a:gd name="connsiteX99" fmla="*/ 28575 w 585788"/>
                    <a:gd name="connsiteY99" fmla="*/ 314325 h 976313"/>
                    <a:gd name="connsiteX100" fmla="*/ 26194 w 585788"/>
                    <a:gd name="connsiteY100" fmla="*/ 307181 h 976313"/>
                    <a:gd name="connsiteX101" fmla="*/ 23813 w 585788"/>
                    <a:gd name="connsiteY101" fmla="*/ 297656 h 976313"/>
                    <a:gd name="connsiteX102" fmla="*/ 14288 w 585788"/>
                    <a:gd name="connsiteY102" fmla="*/ 283369 h 976313"/>
                    <a:gd name="connsiteX103" fmla="*/ 7144 w 585788"/>
                    <a:gd name="connsiteY103" fmla="*/ 238125 h 976313"/>
                    <a:gd name="connsiteX104" fmla="*/ 4763 w 585788"/>
                    <a:gd name="connsiteY104" fmla="*/ 226219 h 976313"/>
                    <a:gd name="connsiteX105" fmla="*/ 0 w 585788"/>
                    <a:gd name="connsiteY105" fmla="*/ 211931 h 976313"/>
                    <a:gd name="connsiteX106" fmla="*/ 7144 w 585788"/>
                    <a:gd name="connsiteY106" fmla="*/ 180975 h 976313"/>
                    <a:gd name="connsiteX107" fmla="*/ 9525 w 585788"/>
                    <a:gd name="connsiteY107" fmla="*/ 173831 h 976313"/>
                    <a:gd name="connsiteX108" fmla="*/ 26194 w 585788"/>
                    <a:gd name="connsiteY108" fmla="*/ 164306 h 976313"/>
                    <a:gd name="connsiteX109" fmla="*/ 50007 w 585788"/>
                    <a:gd name="connsiteY109" fmla="*/ 157162 h 976313"/>
                    <a:gd name="connsiteX110" fmla="*/ 57150 w 585788"/>
                    <a:gd name="connsiteY110" fmla="*/ 154781 h 976313"/>
                    <a:gd name="connsiteX111" fmla="*/ 61913 w 585788"/>
                    <a:gd name="connsiteY111" fmla="*/ 147637 h 976313"/>
                    <a:gd name="connsiteX112" fmla="*/ 69057 w 585788"/>
                    <a:gd name="connsiteY112" fmla="*/ 140494 h 976313"/>
                    <a:gd name="connsiteX113" fmla="*/ 73819 w 585788"/>
                    <a:gd name="connsiteY113" fmla="*/ 126206 h 976313"/>
                    <a:gd name="connsiteX114" fmla="*/ 66675 w 585788"/>
                    <a:gd name="connsiteY114" fmla="*/ 111919 h 976313"/>
                    <a:gd name="connsiteX115" fmla="*/ 64294 w 585788"/>
                    <a:gd name="connsiteY115" fmla="*/ 104775 h 976313"/>
                    <a:gd name="connsiteX116" fmla="*/ 57150 w 585788"/>
                    <a:gd name="connsiteY116" fmla="*/ 90487 h 976313"/>
                    <a:gd name="connsiteX117" fmla="*/ 64294 w 585788"/>
                    <a:gd name="connsiteY117" fmla="*/ 73819 h 976313"/>
                    <a:gd name="connsiteX118" fmla="*/ 71438 w 585788"/>
                    <a:gd name="connsiteY118" fmla="*/ 71437 h 976313"/>
                    <a:gd name="connsiteX119" fmla="*/ 78582 w 585788"/>
                    <a:gd name="connsiteY119" fmla="*/ 66675 h 976313"/>
                    <a:gd name="connsiteX120" fmla="*/ 88107 w 585788"/>
                    <a:gd name="connsiteY120" fmla="*/ 52387 h 976313"/>
                    <a:gd name="connsiteX121" fmla="*/ 83344 w 585788"/>
                    <a:gd name="connsiteY121" fmla="*/ 38100 h 976313"/>
                    <a:gd name="connsiteX122" fmla="*/ 85725 w 585788"/>
                    <a:gd name="connsiteY122" fmla="*/ 19050 h 976313"/>
                    <a:gd name="connsiteX123" fmla="*/ 90488 w 585788"/>
                    <a:gd name="connsiteY123" fmla="*/ 0 h 976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</a:cxnLst>
                  <a:rect l="l" t="t" r="r" b="b"/>
                  <a:pathLst>
                    <a:path w="585788" h="976313">
                      <a:moveTo>
                        <a:pt x="585788" y="833438"/>
                      </a:moveTo>
                      <a:cubicBezTo>
                        <a:pt x="581819" y="834232"/>
                        <a:pt x="577808" y="834837"/>
                        <a:pt x="573882" y="835819"/>
                      </a:cubicBezTo>
                      <a:cubicBezTo>
                        <a:pt x="571447" y="836428"/>
                        <a:pt x="568513" y="836425"/>
                        <a:pt x="566738" y="838200"/>
                      </a:cubicBezTo>
                      <a:cubicBezTo>
                        <a:pt x="564963" y="839975"/>
                        <a:pt x="565576" y="843150"/>
                        <a:pt x="564357" y="845344"/>
                      </a:cubicBezTo>
                      <a:cubicBezTo>
                        <a:pt x="561577" y="850347"/>
                        <a:pt x="558007" y="854869"/>
                        <a:pt x="554832" y="859631"/>
                      </a:cubicBezTo>
                      <a:cubicBezTo>
                        <a:pt x="553244" y="862012"/>
                        <a:pt x="552450" y="865187"/>
                        <a:pt x="550069" y="866775"/>
                      </a:cubicBezTo>
                      <a:lnTo>
                        <a:pt x="535782" y="876300"/>
                      </a:lnTo>
                      <a:cubicBezTo>
                        <a:pt x="534194" y="878681"/>
                        <a:pt x="532299" y="880884"/>
                        <a:pt x="531019" y="883444"/>
                      </a:cubicBezTo>
                      <a:cubicBezTo>
                        <a:pt x="529896" y="885689"/>
                        <a:pt x="530206" y="888628"/>
                        <a:pt x="528638" y="890588"/>
                      </a:cubicBezTo>
                      <a:cubicBezTo>
                        <a:pt x="526850" y="892823"/>
                        <a:pt x="523875" y="893763"/>
                        <a:pt x="521494" y="895350"/>
                      </a:cubicBezTo>
                      <a:cubicBezTo>
                        <a:pt x="517669" y="906827"/>
                        <a:pt x="518336" y="898560"/>
                        <a:pt x="523875" y="909638"/>
                      </a:cubicBezTo>
                      <a:cubicBezTo>
                        <a:pt x="524998" y="911883"/>
                        <a:pt x="524169" y="915389"/>
                        <a:pt x="526257" y="916781"/>
                      </a:cubicBezTo>
                      <a:cubicBezTo>
                        <a:pt x="529625" y="919026"/>
                        <a:pt x="534194" y="918369"/>
                        <a:pt x="538163" y="919163"/>
                      </a:cubicBezTo>
                      <a:cubicBezTo>
                        <a:pt x="539750" y="921544"/>
                        <a:pt x="541093" y="924108"/>
                        <a:pt x="542925" y="926306"/>
                      </a:cubicBezTo>
                      <a:cubicBezTo>
                        <a:pt x="545081" y="928893"/>
                        <a:pt x="548201" y="930648"/>
                        <a:pt x="550069" y="933450"/>
                      </a:cubicBezTo>
                      <a:cubicBezTo>
                        <a:pt x="551461" y="935539"/>
                        <a:pt x="551656" y="938213"/>
                        <a:pt x="552450" y="940594"/>
                      </a:cubicBezTo>
                      <a:cubicBezTo>
                        <a:pt x="550069" y="942181"/>
                        <a:pt x="546212" y="942641"/>
                        <a:pt x="545307" y="945356"/>
                      </a:cubicBezTo>
                      <a:cubicBezTo>
                        <a:pt x="544272" y="948461"/>
                        <a:pt x="547688" y="951608"/>
                        <a:pt x="547688" y="954881"/>
                      </a:cubicBezTo>
                      <a:cubicBezTo>
                        <a:pt x="547688" y="962069"/>
                        <a:pt x="546101" y="969169"/>
                        <a:pt x="545307" y="976313"/>
                      </a:cubicBezTo>
                      <a:cubicBezTo>
                        <a:pt x="539751" y="975519"/>
                        <a:pt x="533767" y="976210"/>
                        <a:pt x="528638" y="973931"/>
                      </a:cubicBezTo>
                      <a:cubicBezTo>
                        <a:pt x="526023" y="972769"/>
                        <a:pt x="525899" y="968812"/>
                        <a:pt x="523875" y="966788"/>
                      </a:cubicBezTo>
                      <a:cubicBezTo>
                        <a:pt x="521851" y="964764"/>
                        <a:pt x="519113" y="963613"/>
                        <a:pt x="516732" y="962025"/>
                      </a:cubicBezTo>
                      <a:cubicBezTo>
                        <a:pt x="515144" y="959644"/>
                        <a:pt x="513993" y="956905"/>
                        <a:pt x="511969" y="954881"/>
                      </a:cubicBezTo>
                      <a:cubicBezTo>
                        <a:pt x="509945" y="952857"/>
                        <a:pt x="506710" y="952273"/>
                        <a:pt x="504825" y="950119"/>
                      </a:cubicBezTo>
                      <a:cubicBezTo>
                        <a:pt x="488596" y="931572"/>
                        <a:pt x="504066" y="937584"/>
                        <a:pt x="483394" y="933450"/>
                      </a:cubicBezTo>
                      <a:cubicBezTo>
                        <a:pt x="481013" y="931863"/>
                        <a:pt x="478810" y="929968"/>
                        <a:pt x="476250" y="928688"/>
                      </a:cubicBezTo>
                      <a:cubicBezTo>
                        <a:pt x="467012" y="924069"/>
                        <a:pt x="464369" y="926983"/>
                        <a:pt x="452438" y="928688"/>
                      </a:cubicBezTo>
                      <a:cubicBezTo>
                        <a:pt x="449263" y="930275"/>
                        <a:pt x="446176" y="932052"/>
                        <a:pt x="442913" y="933450"/>
                      </a:cubicBezTo>
                      <a:cubicBezTo>
                        <a:pt x="440606" y="934439"/>
                        <a:pt x="438014" y="934708"/>
                        <a:pt x="435769" y="935831"/>
                      </a:cubicBezTo>
                      <a:cubicBezTo>
                        <a:pt x="429138" y="939146"/>
                        <a:pt x="426748" y="942471"/>
                        <a:pt x="421482" y="947738"/>
                      </a:cubicBezTo>
                      <a:cubicBezTo>
                        <a:pt x="415926" y="946150"/>
                        <a:pt x="410060" y="945397"/>
                        <a:pt x="404813" y="942975"/>
                      </a:cubicBezTo>
                      <a:cubicBezTo>
                        <a:pt x="399616" y="940576"/>
                        <a:pt x="395955" y="935260"/>
                        <a:pt x="390525" y="933450"/>
                      </a:cubicBezTo>
                      <a:lnTo>
                        <a:pt x="383382" y="931069"/>
                      </a:lnTo>
                      <a:cubicBezTo>
                        <a:pt x="377826" y="931863"/>
                        <a:pt x="371473" y="930475"/>
                        <a:pt x="366713" y="933450"/>
                      </a:cubicBezTo>
                      <a:cubicBezTo>
                        <a:pt x="363938" y="935184"/>
                        <a:pt x="366147" y="940252"/>
                        <a:pt x="364332" y="942975"/>
                      </a:cubicBezTo>
                      <a:cubicBezTo>
                        <a:pt x="362744" y="945356"/>
                        <a:pt x="359569" y="946150"/>
                        <a:pt x="357188" y="947738"/>
                      </a:cubicBezTo>
                      <a:cubicBezTo>
                        <a:pt x="352425" y="946944"/>
                        <a:pt x="346856" y="948125"/>
                        <a:pt x="342900" y="945356"/>
                      </a:cubicBezTo>
                      <a:cubicBezTo>
                        <a:pt x="338211" y="942074"/>
                        <a:pt x="336550" y="935831"/>
                        <a:pt x="333375" y="931069"/>
                      </a:cubicBezTo>
                      <a:cubicBezTo>
                        <a:pt x="331788" y="928688"/>
                        <a:pt x="331328" y="924830"/>
                        <a:pt x="328613" y="923925"/>
                      </a:cubicBezTo>
                      <a:lnTo>
                        <a:pt x="321469" y="921544"/>
                      </a:lnTo>
                      <a:cubicBezTo>
                        <a:pt x="317500" y="922338"/>
                        <a:pt x="313489" y="922943"/>
                        <a:pt x="309563" y="923925"/>
                      </a:cubicBezTo>
                      <a:cubicBezTo>
                        <a:pt x="307128" y="924534"/>
                        <a:pt x="304194" y="924531"/>
                        <a:pt x="302419" y="926306"/>
                      </a:cubicBezTo>
                      <a:cubicBezTo>
                        <a:pt x="300644" y="928081"/>
                        <a:pt x="301161" y="931205"/>
                        <a:pt x="300038" y="933450"/>
                      </a:cubicBezTo>
                      <a:cubicBezTo>
                        <a:pt x="298758" y="936010"/>
                        <a:pt x="296863" y="938213"/>
                        <a:pt x="295275" y="940594"/>
                      </a:cubicBezTo>
                      <a:cubicBezTo>
                        <a:pt x="294481" y="943769"/>
                        <a:pt x="294938" y="947563"/>
                        <a:pt x="292894" y="950119"/>
                      </a:cubicBezTo>
                      <a:cubicBezTo>
                        <a:pt x="288756" y="955291"/>
                        <a:pt x="273634" y="950481"/>
                        <a:pt x="271463" y="950119"/>
                      </a:cubicBezTo>
                      <a:cubicBezTo>
                        <a:pt x="270669" y="947738"/>
                        <a:pt x="269742" y="945397"/>
                        <a:pt x="269082" y="942975"/>
                      </a:cubicBezTo>
                      <a:cubicBezTo>
                        <a:pt x="267360" y="936660"/>
                        <a:pt x="267949" y="929371"/>
                        <a:pt x="264319" y="923925"/>
                      </a:cubicBezTo>
                      <a:cubicBezTo>
                        <a:pt x="260804" y="918651"/>
                        <a:pt x="257916" y="913307"/>
                        <a:pt x="252413" y="909638"/>
                      </a:cubicBezTo>
                      <a:cubicBezTo>
                        <a:pt x="250324" y="908246"/>
                        <a:pt x="247762" y="907549"/>
                        <a:pt x="245269" y="907256"/>
                      </a:cubicBezTo>
                      <a:cubicBezTo>
                        <a:pt x="234205" y="905954"/>
                        <a:pt x="223044" y="905669"/>
                        <a:pt x="211932" y="904875"/>
                      </a:cubicBezTo>
                      <a:cubicBezTo>
                        <a:pt x="203994" y="905669"/>
                        <a:pt x="196003" y="906043"/>
                        <a:pt x="188119" y="907256"/>
                      </a:cubicBezTo>
                      <a:cubicBezTo>
                        <a:pt x="185638" y="907638"/>
                        <a:pt x="183064" y="908246"/>
                        <a:pt x="180975" y="909638"/>
                      </a:cubicBezTo>
                      <a:cubicBezTo>
                        <a:pt x="178173" y="911506"/>
                        <a:pt x="176419" y="914625"/>
                        <a:pt x="173832" y="916781"/>
                      </a:cubicBezTo>
                      <a:cubicBezTo>
                        <a:pt x="171633" y="918613"/>
                        <a:pt x="169248" y="920264"/>
                        <a:pt x="166688" y="921544"/>
                      </a:cubicBezTo>
                      <a:cubicBezTo>
                        <a:pt x="158711" y="925533"/>
                        <a:pt x="144899" y="925552"/>
                        <a:pt x="138113" y="926306"/>
                      </a:cubicBezTo>
                      <a:cubicBezTo>
                        <a:pt x="127000" y="925512"/>
                        <a:pt x="115746" y="925861"/>
                        <a:pt x="104775" y="923925"/>
                      </a:cubicBezTo>
                      <a:cubicBezTo>
                        <a:pt x="101957" y="923428"/>
                        <a:pt x="100191" y="920443"/>
                        <a:pt x="97632" y="919163"/>
                      </a:cubicBezTo>
                      <a:cubicBezTo>
                        <a:pt x="95387" y="918040"/>
                        <a:pt x="92869" y="917575"/>
                        <a:pt x="90488" y="916781"/>
                      </a:cubicBezTo>
                      <a:cubicBezTo>
                        <a:pt x="89694" y="912019"/>
                        <a:pt x="89154" y="907207"/>
                        <a:pt x="88107" y="902494"/>
                      </a:cubicBezTo>
                      <a:cubicBezTo>
                        <a:pt x="87562" y="900044"/>
                        <a:pt x="87500" y="897125"/>
                        <a:pt x="85725" y="895350"/>
                      </a:cubicBezTo>
                      <a:cubicBezTo>
                        <a:pt x="81678" y="891303"/>
                        <a:pt x="71438" y="885825"/>
                        <a:pt x="71438" y="885825"/>
                      </a:cubicBezTo>
                      <a:cubicBezTo>
                        <a:pt x="70644" y="883444"/>
                        <a:pt x="68780" y="881176"/>
                        <a:pt x="69057" y="878681"/>
                      </a:cubicBezTo>
                      <a:cubicBezTo>
                        <a:pt x="70190" y="868479"/>
                        <a:pt x="73619" y="864694"/>
                        <a:pt x="78582" y="857250"/>
                      </a:cubicBezTo>
                      <a:cubicBezTo>
                        <a:pt x="77788" y="854869"/>
                        <a:pt x="77975" y="851881"/>
                        <a:pt x="76200" y="850106"/>
                      </a:cubicBezTo>
                      <a:cubicBezTo>
                        <a:pt x="64597" y="838503"/>
                        <a:pt x="65250" y="842691"/>
                        <a:pt x="54769" y="838200"/>
                      </a:cubicBezTo>
                      <a:cubicBezTo>
                        <a:pt x="51506" y="836802"/>
                        <a:pt x="48419" y="835025"/>
                        <a:pt x="45244" y="833438"/>
                      </a:cubicBezTo>
                      <a:cubicBezTo>
                        <a:pt x="53119" y="809810"/>
                        <a:pt x="39908" y="845898"/>
                        <a:pt x="54769" y="819150"/>
                      </a:cubicBezTo>
                      <a:cubicBezTo>
                        <a:pt x="57207" y="814762"/>
                        <a:pt x="59532" y="804863"/>
                        <a:pt x="59532" y="804863"/>
                      </a:cubicBezTo>
                      <a:cubicBezTo>
                        <a:pt x="59307" y="802614"/>
                        <a:pt x="54286" y="775888"/>
                        <a:pt x="59532" y="769144"/>
                      </a:cubicBezTo>
                      <a:cubicBezTo>
                        <a:pt x="63046" y="764626"/>
                        <a:pt x="73819" y="759619"/>
                        <a:pt x="73819" y="759619"/>
                      </a:cubicBezTo>
                      <a:cubicBezTo>
                        <a:pt x="74613" y="757238"/>
                        <a:pt x="76200" y="754985"/>
                        <a:pt x="76200" y="752475"/>
                      </a:cubicBezTo>
                      <a:cubicBezTo>
                        <a:pt x="76200" y="741409"/>
                        <a:pt x="68757" y="748831"/>
                        <a:pt x="76200" y="735806"/>
                      </a:cubicBezTo>
                      <a:cubicBezTo>
                        <a:pt x="77871" y="732882"/>
                        <a:pt x="81188" y="731250"/>
                        <a:pt x="83344" y="728663"/>
                      </a:cubicBezTo>
                      <a:cubicBezTo>
                        <a:pt x="85176" y="726464"/>
                        <a:pt x="86519" y="723900"/>
                        <a:pt x="88107" y="721519"/>
                      </a:cubicBezTo>
                      <a:cubicBezTo>
                        <a:pt x="86519" y="719138"/>
                        <a:pt x="84506" y="716990"/>
                        <a:pt x="83344" y="714375"/>
                      </a:cubicBezTo>
                      <a:cubicBezTo>
                        <a:pt x="81305" y="709788"/>
                        <a:pt x="78582" y="700088"/>
                        <a:pt x="78582" y="700088"/>
                      </a:cubicBezTo>
                      <a:cubicBezTo>
                        <a:pt x="80963" y="698500"/>
                        <a:pt x="84208" y="697752"/>
                        <a:pt x="85725" y="695325"/>
                      </a:cubicBezTo>
                      <a:cubicBezTo>
                        <a:pt x="88386" y="691068"/>
                        <a:pt x="90488" y="681038"/>
                        <a:pt x="90488" y="681038"/>
                      </a:cubicBezTo>
                      <a:cubicBezTo>
                        <a:pt x="89694" y="676275"/>
                        <a:pt x="90503" y="670942"/>
                        <a:pt x="88107" y="666750"/>
                      </a:cubicBezTo>
                      <a:cubicBezTo>
                        <a:pt x="86862" y="664571"/>
                        <a:pt x="82923" y="665937"/>
                        <a:pt x="80963" y="664369"/>
                      </a:cubicBezTo>
                      <a:cubicBezTo>
                        <a:pt x="78728" y="662581"/>
                        <a:pt x="77788" y="659606"/>
                        <a:pt x="76200" y="657225"/>
                      </a:cubicBezTo>
                      <a:cubicBezTo>
                        <a:pt x="77939" y="624191"/>
                        <a:pt x="80736" y="617764"/>
                        <a:pt x="76200" y="590550"/>
                      </a:cubicBezTo>
                      <a:cubicBezTo>
                        <a:pt x="75787" y="588074"/>
                        <a:pt x="74613" y="585787"/>
                        <a:pt x="73819" y="583406"/>
                      </a:cubicBezTo>
                      <a:cubicBezTo>
                        <a:pt x="74613" y="580231"/>
                        <a:pt x="74385" y="576604"/>
                        <a:pt x="76200" y="573881"/>
                      </a:cubicBezTo>
                      <a:cubicBezTo>
                        <a:pt x="77788" y="571500"/>
                        <a:pt x="81320" y="571143"/>
                        <a:pt x="83344" y="569119"/>
                      </a:cubicBezTo>
                      <a:cubicBezTo>
                        <a:pt x="85368" y="567095"/>
                        <a:pt x="86519" y="564356"/>
                        <a:pt x="88107" y="561975"/>
                      </a:cubicBezTo>
                      <a:cubicBezTo>
                        <a:pt x="93713" y="545155"/>
                        <a:pt x="96691" y="542584"/>
                        <a:pt x="90488" y="521494"/>
                      </a:cubicBezTo>
                      <a:cubicBezTo>
                        <a:pt x="88873" y="516003"/>
                        <a:pt x="84138" y="511969"/>
                        <a:pt x="80963" y="507206"/>
                      </a:cubicBezTo>
                      <a:lnTo>
                        <a:pt x="76200" y="500062"/>
                      </a:lnTo>
                      <a:cubicBezTo>
                        <a:pt x="75077" y="496692"/>
                        <a:pt x="71438" y="486385"/>
                        <a:pt x="71438" y="483394"/>
                      </a:cubicBezTo>
                      <a:cubicBezTo>
                        <a:pt x="71438" y="480121"/>
                        <a:pt x="73025" y="477044"/>
                        <a:pt x="73819" y="473869"/>
                      </a:cubicBezTo>
                      <a:cubicBezTo>
                        <a:pt x="68457" y="441693"/>
                        <a:pt x="75605" y="472528"/>
                        <a:pt x="66675" y="452437"/>
                      </a:cubicBezTo>
                      <a:cubicBezTo>
                        <a:pt x="55340" y="426933"/>
                        <a:pt x="67929" y="447174"/>
                        <a:pt x="57150" y="431006"/>
                      </a:cubicBezTo>
                      <a:cubicBezTo>
                        <a:pt x="57944" y="410369"/>
                        <a:pt x="59532" y="389747"/>
                        <a:pt x="59532" y="369094"/>
                      </a:cubicBezTo>
                      <a:cubicBezTo>
                        <a:pt x="59532" y="362695"/>
                        <a:pt x="60258" y="355638"/>
                        <a:pt x="57150" y="350044"/>
                      </a:cubicBezTo>
                      <a:cubicBezTo>
                        <a:pt x="55561" y="347183"/>
                        <a:pt x="50800" y="348456"/>
                        <a:pt x="47625" y="347662"/>
                      </a:cubicBezTo>
                      <a:cubicBezTo>
                        <a:pt x="46057" y="342957"/>
                        <a:pt x="44677" y="336731"/>
                        <a:pt x="40482" y="333375"/>
                      </a:cubicBezTo>
                      <a:cubicBezTo>
                        <a:pt x="38522" y="331807"/>
                        <a:pt x="35719" y="331788"/>
                        <a:pt x="33338" y="330994"/>
                      </a:cubicBezTo>
                      <a:cubicBezTo>
                        <a:pt x="27629" y="313865"/>
                        <a:pt x="34556" y="335256"/>
                        <a:pt x="28575" y="314325"/>
                      </a:cubicBezTo>
                      <a:cubicBezTo>
                        <a:pt x="27885" y="311911"/>
                        <a:pt x="26884" y="309595"/>
                        <a:pt x="26194" y="307181"/>
                      </a:cubicBezTo>
                      <a:cubicBezTo>
                        <a:pt x="25295" y="304034"/>
                        <a:pt x="25277" y="300583"/>
                        <a:pt x="23813" y="297656"/>
                      </a:cubicBezTo>
                      <a:cubicBezTo>
                        <a:pt x="21253" y="292537"/>
                        <a:pt x="14288" y="283369"/>
                        <a:pt x="14288" y="283369"/>
                      </a:cubicBezTo>
                      <a:cubicBezTo>
                        <a:pt x="5358" y="256580"/>
                        <a:pt x="11754" y="279618"/>
                        <a:pt x="7144" y="238125"/>
                      </a:cubicBezTo>
                      <a:cubicBezTo>
                        <a:pt x="6697" y="234103"/>
                        <a:pt x="5828" y="230124"/>
                        <a:pt x="4763" y="226219"/>
                      </a:cubicBezTo>
                      <a:cubicBezTo>
                        <a:pt x="3442" y="221376"/>
                        <a:pt x="0" y="211931"/>
                        <a:pt x="0" y="211931"/>
                      </a:cubicBezTo>
                      <a:cubicBezTo>
                        <a:pt x="3092" y="190292"/>
                        <a:pt x="607" y="200588"/>
                        <a:pt x="7144" y="180975"/>
                      </a:cubicBezTo>
                      <a:cubicBezTo>
                        <a:pt x="7938" y="178594"/>
                        <a:pt x="7436" y="175223"/>
                        <a:pt x="9525" y="173831"/>
                      </a:cubicBezTo>
                      <a:cubicBezTo>
                        <a:pt x="15966" y="169538"/>
                        <a:pt x="18645" y="167325"/>
                        <a:pt x="26194" y="164306"/>
                      </a:cubicBezTo>
                      <a:cubicBezTo>
                        <a:pt x="40327" y="158653"/>
                        <a:pt x="37737" y="160668"/>
                        <a:pt x="50007" y="157162"/>
                      </a:cubicBezTo>
                      <a:cubicBezTo>
                        <a:pt x="52420" y="156472"/>
                        <a:pt x="54769" y="155575"/>
                        <a:pt x="57150" y="154781"/>
                      </a:cubicBezTo>
                      <a:cubicBezTo>
                        <a:pt x="58738" y="152400"/>
                        <a:pt x="60081" y="149836"/>
                        <a:pt x="61913" y="147637"/>
                      </a:cubicBezTo>
                      <a:cubicBezTo>
                        <a:pt x="64069" y="145050"/>
                        <a:pt x="67422" y="143438"/>
                        <a:pt x="69057" y="140494"/>
                      </a:cubicBezTo>
                      <a:cubicBezTo>
                        <a:pt x="71495" y="136106"/>
                        <a:pt x="73819" y="126206"/>
                        <a:pt x="73819" y="126206"/>
                      </a:cubicBezTo>
                      <a:cubicBezTo>
                        <a:pt x="67834" y="108249"/>
                        <a:pt x="75908" y="130383"/>
                        <a:pt x="66675" y="111919"/>
                      </a:cubicBezTo>
                      <a:cubicBezTo>
                        <a:pt x="65552" y="109674"/>
                        <a:pt x="65416" y="107020"/>
                        <a:pt x="64294" y="104775"/>
                      </a:cubicBezTo>
                      <a:cubicBezTo>
                        <a:pt x="55059" y="86302"/>
                        <a:pt x="63140" y="108451"/>
                        <a:pt x="57150" y="90487"/>
                      </a:cubicBezTo>
                      <a:cubicBezTo>
                        <a:pt x="58580" y="84768"/>
                        <a:pt x="59156" y="77930"/>
                        <a:pt x="64294" y="73819"/>
                      </a:cubicBezTo>
                      <a:cubicBezTo>
                        <a:pt x="66254" y="72251"/>
                        <a:pt x="69193" y="72560"/>
                        <a:pt x="71438" y="71437"/>
                      </a:cubicBezTo>
                      <a:cubicBezTo>
                        <a:pt x="73998" y="70157"/>
                        <a:pt x="76201" y="68262"/>
                        <a:pt x="78582" y="66675"/>
                      </a:cubicBezTo>
                      <a:cubicBezTo>
                        <a:pt x="81757" y="61912"/>
                        <a:pt x="89917" y="57817"/>
                        <a:pt x="88107" y="52387"/>
                      </a:cubicBezTo>
                      <a:lnTo>
                        <a:pt x="83344" y="38100"/>
                      </a:lnTo>
                      <a:cubicBezTo>
                        <a:pt x="84138" y="31750"/>
                        <a:pt x="84384" y="25307"/>
                        <a:pt x="85725" y="19050"/>
                      </a:cubicBezTo>
                      <a:cubicBezTo>
                        <a:pt x="90990" y="-5519"/>
                        <a:pt x="90488" y="12557"/>
                        <a:pt x="90488" y="0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任意多边形 21"/>
                <p:cNvSpPr/>
                <p:nvPr/>
              </p:nvSpPr>
              <p:spPr>
                <a:xfrm>
                  <a:off x="1010309" y="-1383323"/>
                  <a:ext cx="486020" cy="871305"/>
                </a:xfrm>
                <a:custGeom>
                  <a:avLst/>
                  <a:gdLst>
                    <a:gd name="connsiteX0" fmla="*/ 483622 w 486689"/>
                    <a:gd name="connsiteY0" fmla="*/ 871537 h 871537"/>
                    <a:gd name="connsiteX1" fmla="*/ 478859 w 486689"/>
                    <a:gd name="connsiteY1" fmla="*/ 859631 h 871537"/>
                    <a:gd name="connsiteX2" fmla="*/ 469334 w 486689"/>
                    <a:gd name="connsiteY2" fmla="*/ 847725 h 871537"/>
                    <a:gd name="connsiteX3" fmla="*/ 471716 w 486689"/>
                    <a:gd name="connsiteY3" fmla="*/ 838200 h 871537"/>
                    <a:gd name="connsiteX4" fmla="*/ 476478 w 486689"/>
                    <a:gd name="connsiteY4" fmla="*/ 823912 h 871537"/>
                    <a:gd name="connsiteX5" fmla="*/ 459809 w 486689"/>
                    <a:gd name="connsiteY5" fmla="*/ 804862 h 871537"/>
                    <a:gd name="connsiteX6" fmla="*/ 447903 w 486689"/>
                    <a:gd name="connsiteY6" fmla="*/ 788193 h 871537"/>
                    <a:gd name="connsiteX7" fmla="*/ 440759 w 486689"/>
                    <a:gd name="connsiteY7" fmla="*/ 783431 h 871537"/>
                    <a:gd name="connsiteX8" fmla="*/ 435997 w 486689"/>
                    <a:gd name="connsiteY8" fmla="*/ 776287 h 871537"/>
                    <a:gd name="connsiteX9" fmla="*/ 438378 w 486689"/>
                    <a:gd name="connsiteY9" fmla="*/ 769143 h 871537"/>
                    <a:gd name="connsiteX10" fmla="*/ 452666 w 486689"/>
                    <a:gd name="connsiteY10" fmla="*/ 764381 h 871537"/>
                    <a:gd name="connsiteX11" fmla="*/ 469334 w 486689"/>
                    <a:gd name="connsiteY11" fmla="*/ 759618 h 871537"/>
                    <a:gd name="connsiteX12" fmla="*/ 474097 w 486689"/>
                    <a:gd name="connsiteY12" fmla="*/ 752475 h 871537"/>
                    <a:gd name="connsiteX13" fmla="*/ 476478 w 486689"/>
                    <a:gd name="connsiteY13" fmla="*/ 745331 h 871537"/>
                    <a:gd name="connsiteX14" fmla="*/ 483622 w 486689"/>
                    <a:gd name="connsiteY14" fmla="*/ 740568 h 871537"/>
                    <a:gd name="connsiteX15" fmla="*/ 483622 w 486689"/>
                    <a:gd name="connsiteY15" fmla="*/ 711993 h 871537"/>
                    <a:gd name="connsiteX16" fmla="*/ 478859 w 486689"/>
                    <a:gd name="connsiteY16" fmla="*/ 697706 h 871537"/>
                    <a:gd name="connsiteX17" fmla="*/ 476478 w 486689"/>
                    <a:gd name="connsiteY17" fmla="*/ 690562 h 871537"/>
                    <a:gd name="connsiteX18" fmla="*/ 478859 w 486689"/>
                    <a:gd name="connsiteY18" fmla="*/ 671512 h 871537"/>
                    <a:gd name="connsiteX19" fmla="*/ 483622 w 486689"/>
                    <a:gd name="connsiteY19" fmla="*/ 664368 h 871537"/>
                    <a:gd name="connsiteX20" fmla="*/ 476478 w 486689"/>
                    <a:gd name="connsiteY20" fmla="*/ 647700 h 871537"/>
                    <a:gd name="connsiteX21" fmla="*/ 471716 w 486689"/>
                    <a:gd name="connsiteY21" fmla="*/ 633412 h 871537"/>
                    <a:gd name="connsiteX22" fmla="*/ 469334 w 486689"/>
                    <a:gd name="connsiteY22" fmla="*/ 626268 h 871537"/>
                    <a:gd name="connsiteX23" fmla="*/ 452666 w 486689"/>
                    <a:gd name="connsiteY23" fmla="*/ 621506 h 871537"/>
                    <a:gd name="connsiteX24" fmla="*/ 424091 w 486689"/>
                    <a:gd name="connsiteY24" fmla="*/ 614362 h 871537"/>
                    <a:gd name="connsiteX25" fmla="*/ 397897 w 486689"/>
                    <a:gd name="connsiteY25" fmla="*/ 621506 h 871537"/>
                    <a:gd name="connsiteX26" fmla="*/ 383609 w 486689"/>
                    <a:gd name="connsiteY26" fmla="*/ 631031 h 871537"/>
                    <a:gd name="connsiteX27" fmla="*/ 366941 w 486689"/>
                    <a:gd name="connsiteY27" fmla="*/ 614362 h 871537"/>
                    <a:gd name="connsiteX28" fmla="*/ 366941 w 486689"/>
                    <a:gd name="connsiteY28" fmla="*/ 614362 h 871537"/>
                    <a:gd name="connsiteX29" fmla="*/ 352653 w 486689"/>
                    <a:gd name="connsiteY29" fmla="*/ 604837 h 871537"/>
                    <a:gd name="connsiteX30" fmla="*/ 350272 w 486689"/>
                    <a:gd name="connsiteY30" fmla="*/ 597693 h 871537"/>
                    <a:gd name="connsiteX31" fmla="*/ 359797 w 486689"/>
                    <a:gd name="connsiteY31" fmla="*/ 576262 h 871537"/>
                    <a:gd name="connsiteX32" fmla="*/ 355034 w 486689"/>
                    <a:gd name="connsiteY32" fmla="*/ 569118 h 871537"/>
                    <a:gd name="connsiteX33" fmla="*/ 350272 w 486689"/>
                    <a:gd name="connsiteY33" fmla="*/ 554831 h 871537"/>
                    <a:gd name="connsiteX34" fmla="*/ 343128 w 486689"/>
                    <a:gd name="connsiteY34" fmla="*/ 531018 h 871537"/>
                    <a:gd name="connsiteX35" fmla="*/ 333603 w 486689"/>
                    <a:gd name="connsiteY35" fmla="*/ 528637 h 871537"/>
                    <a:gd name="connsiteX36" fmla="*/ 335984 w 486689"/>
                    <a:gd name="connsiteY36" fmla="*/ 519112 h 871537"/>
                    <a:gd name="connsiteX37" fmla="*/ 343128 w 486689"/>
                    <a:gd name="connsiteY37" fmla="*/ 514350 h 871537"/>
                    <a:gd name="connsiteX38" fmla="*/ 350272 w 486689"/>
                    <a:gd name="connsiteY38" fmla="*/ 507206 h 871537"/>
                    <a:gd name="connsiteX39" fmla="*/ 343128 w 486689"/>
                    <a:gd name="connsiteY39" fmla="*/ 476250 h 871537"/>
                    <a:gd name="connsiteX40" fmla="*/ 338366 w 486689"/>
                    <a:gd name="connsiteY40" fmla="*/ 469106 h 871537"/>
                    <a:gd name="connsiteX41" fmla="*/ 331222 w 486689"/>
                    <a:gd name="connsiteY41" fmla="*/ 464343 h 871537"/>
                    <a:gd name="connsiteX42" fmla="*/ 328841 w 486689"/>
                    <a:gd name="connsiteY42" fmla="*/ 457200 h 871537"/>
                    <a:gd name="connsiteX43" fmla="*/ 321697 w 486689"/>
                    <a:gd name="connsiteY43" fmla="*/ 454818 h 871537"/>
                    <a:gd name="connsiteX44" fmla="*/ 295503 w 486689"/>
                    <a:gd name="connsiteY44" fmla="*/ 452437 h 871537"/>
                    <a:gd name="connsiteX45" fmla="*/ 274072 w 486689"/>
                    <a:gd name="connsiteY45" fmla="*/ 442912 h 871537"/>
                    <a:gd name="connsiteX46" fmla="*/ 259784 w 486689"/>
                    <a:gd name="connsiteY46" fmla="*/ 445293 h 871537"/>
                    <a:gd name="connsiteX47" fmla="*/ 235972 w 486689"/>
                    <a:gd name="connsiteY47" fmla="*/ 440531 h 871537"/>
                    <a:gd name="connsiteX48" fmla="*/ 221684 w 486689"/>
                    <a:gd name="connsiteY48" fmla="*/ 426243 h 871537"/>
                    <a:gd name="connsiteX49" fmla="*/ 207397 w 486689"/>
                    <a:gd name="connsiteY49" fmla="*/ 414337 h 871537"/>
                    <a:gd name="connsiteX50" fmla="*/ 193109 w 486689"/>
                    <a:gd name="connsiteY50" fmla="*/ 409575 h 871537"/>
                    <a:gd name="connsiteX51" fmla="*/ 159772 w 486689"/>
                    <a:gd name="connsiteY51" fmla="*/ 409575 h 871537"/>
                    <a:gd name="connsiteX52" fmla="*/ 152628 w 486689"/>
                    <a:gd name="connsiteY52" fmla="*/ 404812 h 871537"/>
                    <a:gd name="connsiteX53" fmla="*/ 147866 w 486689"/>
                    <a:gd name="connsiteY53" fmla="*/ 397668 h 871537"/>
                    <a:gd name="connsiteX54" fmla="*/ 133578 w 486689"/>
                    <a:gd name="connsiteY54" fmla="*/ 390525 h 871537"/>
                    <a:gd name="connsiteX55" fmla="*/ 124053 w 486689"/>
                    <a:gd name="connsiteY55" fmla="*/ 371475 h 871537"/>
                    <a:gd name="connsiteX56" fmla="*/ 116909 w 486689"/>
                    <a:gd name="connsiteY56" fmla="*/ 364331 h 871537"/>
                    <a:gd name="connsiteX57" fmla="*/ 112147 w 486689"/>
                    <a:gd name="connsiteY57" fmla="*/ 357187 h 871537"/>
                    <a:gd name="connsiteX58" fmla="*/ 114528 w 486689"/>
                    <a:gd name="connsiteY58" fmla="*/ 335756 h 871537"/>
                    <a:gd name="connsiteX59" fmla="*/ 114528 w 486689"/>
                    <a:gd name="connsiteY59" fmla="*/ 311943 h 871537"/>
                    <a:gd name="connsiteX60" fmla="*/ 105003 w 486689"/>
                    <a:gd name="connsiteY60" fmla="*/ 297656 h 871537"/>
                    <a:gd name="connsiteX61" fmla="*/ 97859 w 486689"/>
                    <a:gd name="connsiteY61" fmla="*/ 283368 h 871537"/>
                    <a:gd name="connsiteX62" fmla="*/ 88334 w 486689"/>
                    <a:gd name="connsiteY62" fmla="*/ 269081 h 871537"/>
                    <a:gd name="connsiteX63" fmla="*/ 88334 w 486689"/>
                    <a:gd name="connsiteY63" fmla="*/ 247650 h 871537"/>
                    <a:gd name="connsiteX64" fmla="*/ 90716 w 486689"/>
                    <a:gd name="connsiteY64" fmla="*/ 240506 h 871537"/>
                    <a:gd name="connsiteX65" fmla="*/ 88334 w 486689"/>
                    <a:gd name="connsiteY65" fmla="*/ 216693 h 871537"/>
                    <a:gd name="connsiteX66" fmla="*/ 81191 w 486689"/>
                    <a:gd name="connsiteY66" fmla="*/ 202406 h 871537"/>
                    <a:gd name="connsiteX67" fmla="*/ 71666 w 486689"/>
                    <a:gd name="connsiteY67" fmla="*/ 188118 h 871537"/>
                    <a:gd name="connsiteX68" fmla="*/ 69284 w 486689"/>
                    <a:gd name="connsiteY68" fmla="*/ 180975 h 871537"/>
                    <a:gd name="connsiteX69" fmla="*/ 64522 w 486689"/>
                    <a:gd name="connsiteY69" fmla="*/ 171450 h 871537"/>
                    <a:gd name="connsiteX70" fmla="*/ 54997 w 486689"/>
                    <a:gd name="connsiteY70" fmla="*/ 142875 h 871537"/>
                    <a:gd name="connsiteX71" fmla="*/ 50234 w 486689"/>
                    <a:gd name="connsiteY71" fmla="*/ 135731 h 871537"/>
                    <a:gd name="connsiteX72" fmla="*/ 43091 w 486689"/>
                    <a:gd name="connsiteY72" fmla="*/ 130968 h 871537"/>
                    <a:gd name="connsiteX73" fmla="*/ 40709 w 486689"/>
                    <a:gd name="connsiteY73" fmla="*/ 123825 h 871537"/>
                    <a:gd name="connsiteX74" fmla="*/ 33566 w 486689"/>
                    <a:gd name="connsiteY74" fmla="*/ 109537 h 871537"/>
                    <a:gd name="connsiteX75" fmla="*/ 28803 w 486689"/>
                    <a:gd name="connsiteY75" fmla="*/ 92868 h 871537"/>
                    <a:gd name="connsiteX76" fmla="*/ 16897 w 486689"/>
                    <a:gd name="connsiteY76" fmla="*/ 78581 h 871537"/>
                    <a:gd name="connsiteX77" fmla="*/ 9753 w 486689"/>
                    <a:gd name="connsiteY77" fmla="*/ 64293 h 871537"/>
                    <a:gd name="connsiteX78" fmla="*/ 7372 w 486689"/>
                    <a:gd name="connsiteY78" fmla="*/ 57150 h 871537"/>
                    <a:gd name="connsiteX79" fmla="*/ 16897 w 486689"/>
                    <a:gd name="connsiteY79" fmla="*/ 45243 h 871537"/>
                    <a:gd name="connsiteX80" fmla="*/ 21659 w 486689"/>
                    <a:gd name="connsiteY80" fmla="*/ 38100 h 871537"/>
                    <a:gd name="connsiteX81" fmla="*/ 12134 w 486689"/>
                    <a:gd name="connsiteY81" fmla="*/ 23812 h 871537"/>
                    <a:gd name="connsiteX82" fmla="*/ 7372 w 486689"/>
                    <a:gd name="connsiteY82" fmla="*/ 16668 h 871537"/>
                    <a:gd name="connsiteX83" fmla="*/ 228 w 486689"/>
                    <a:gd name="connsiteY83" fmla="*/ 11906 h 871537"/>
                    <a:gd name="connsiteX84" fmla="*/ 2609 w 486689"/>
                    <a:gd name="connsiteY84" fmla="*/ 2381 h 871537"/>
                    <a:gd name="connsiteX85" fmla="*/ 2609 w 486689"/>
                    <a:gd name="connsiteY85" fmla="*/ 0 h 871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486689" h="871537">
                      <a:moveTo>
                        <a:pt x="483622" y="871537"/>
                      </a:moveTo>
                      <a:cubicBezTo>
                        <a:pt x="482034" y="867568"/>
                        <a:pt x="481343" y="863109"/>
                        <a:pt x="478859" y="859631"/>
                      </a:cubicBezTo>
                      <a:cubicBezTo>
                        <a:pt x="465394" y="840779"/>
                        <a:pt x="476335" y="868718"/>
                        <a:pt x="469334" y="847725"/>
                      </a:cubicBezTo>
                      <a:cubicBezTo>
                        <a:pt x="470128" y="844550"/>
                        <a:pt x="470776" y="841335"/>
                        <a:pt x="471716" y="838200"/>
                      </a:cubicBezTo>
                      <a:cubicBezTo>
                        <a:pt x="473159" y="833392"/>
                        <a:pt x="476478" y="823912"/>
                        <a:pt x="476478" y="823912"/>
                      </a:cubicBezTo>
                      <a:cubicBezTo>
                        <a:pt x="465365" y="807244"/>
                        <a:pt x="471715" y="812800"/>
                        <a:pt x="459809" y="804862"/>
                      </a:cubicBezTo>
                      <a:cubicBezTo>
                        <a:pt x="452667" y="783434"/>
                        <a:pt x="460602" y="794543"/>
                        <a:pt x="447903" y="788193"/>
                      </a:cubicBezTo>
                      <a:cubicBezTo>
                        <a:pt x="445343" y="786913"/>
                        <a:pt x="443140" y="785018"/>
                        <a:pt x="440759" y="783431"/>
                      </a:cubicBezTo>
                      <a:cubicBezTo>
                        <a:pt x="439172" y="781050"/>
                        <a:pt x="436467" y="779110"/>
                        <a:pt x="435997" y="776287"/>
                      </a:cubicBezTo>
                      <a:cubicBezTo>
                        <a:pt x="435584" y="773811"/>
                        <a:pt x="436335" y="770602"/>
                        <a:pt x="438378" y="769143"/>
                      </a:cubicBezTo>
                      <a:cubicBezTo>
                        <a:pt x="442463" y="766225"/>
                        <a:pt x="447903" y="765968"/>
                        <a:pt x="452666" y="764381"/>
                      </a:cubicBezTo>
                      <a:cubicBezTo>
                        <a:pt x="462918" y="760964"/>
                        <a:pt x="457369" y="762610"/>
                        <a:pt x="469334" y="759618"/>
                      </a:cubicBezTo>
                      <a:cubicBezTo>
                        <a:pt x="470922" y="757237"/>
                        <a:pt x="472817" y="755035"/>
                        <a:pt x="474097" y="752475"/>
                      </a:cubicBezTo>
                      <a:cubicBezTo>
                        <a:pt x="475220" y="750230"/>
                        <a:pt x="474910" y="747291"/>
                        <a:pt x="476478" y="745331"/>
                      </a:cubicBezTo>
                      <a:cubicBezTo>
                        <a:pt x="478266" y="743096"/>
                        <a:pt x="481241" y="742156"/>
                        <a:pt x="483622" y="740568"/>
                      </a:cubicBezTo>
                      <a:cubicBezTo>
                        <a:pt x="487812" y="727999"/>
                        <a:pt x="487610" y="731931"/>
                        <a:pt x="483622" y="711993"/>
                      </a:cubicBezTo>
                      <a:cubicBezTo>
                        <a:pt x="482637" y="707070"/>
                        <a:pt x="480447" y="702468"/>
                        <a:pt x="478859" y="697706"/>
                      </a:cubicBezTo>
                      <a:lnTo>
                        <a:pt x="476478" y="690562"/>
                      </a:lnTo>
                      <a:cubicBezTo>
                        <a:pt x="477272" y="684212"/>
                        <a:pt x="477175" y="677686"/>
                        <a:pt x="478859" y="671512"/>
                      </a:cubicBezTo>
                      <a:cubicBezTo>
                        <a:pt x="479612" y="668751"/>
                        <a:pt x="483217" y="667201"/>
                        <a:pt x="483622" y="664368"/>
                      </a:cubicBezTo>
                      <a:cubicBezTo>
                        <a:pt x="484527" y="658035"/>
                        <a:pt x="479576" y="652347"/>
                        <a:pt x="476478" y="647700"/>
                      </a:cubicBezTo>
                      <a:lnTo>
                        <a:pt x="471716" y="633412"/>
                      </a:lnTo>
                      <a:cubicBezTo>
                        <a:pt x="470922" y="631031"/>
                        <a:pt x="471715" y="627062"/>
                        <a:pt x="469334" y="626268"/>
                      </a:cubicBezTo>
                      <a:cubicBezTo>
                        <a:pt x="459086" y="622852"/>
                        <a:pt x="464626" y="624496"/>
                        <a:pt x="452666" y="621506"/>
                      </a:cubicBezTo>
                      <a:cubicBezTo>
                        <a:pt x="434361" y="609303"/>
                        <a:pt x="444024" y="611040"/>
                        <a:pt x="424091" y="614362"/>
                      </a:cubicBezTo>
                      <a:cubicBezTo>
                        <a:pt x="404281" y="627569"/>
                        <a:pt x="436201" y="607826"/>
                        <a:pt x="397897" y="621506"/>
                      </a:cubicBezTo>
                      <a:cubicBezTo>
                        <a:pt x="392506" y="623431"/>
                        <a:pt x="383609" y="631031"/>
                        <a:pt x="383609" y="631031"/>
                      </a:cubicBezTo>
                      <a:cubicBezTo>
                        <a:pt x="371036" y="626840"/>
                        <a:pt x="377858" y="630738"/>
                        <a:pt x="366941" y="614362"/>
                      </a:cubicBezTo>
                      <a:lnTo>
                        <a:pt x="366941" y="614362"/>
                      </a:lnTo>
                      <a:lnTo>
                        <a:pt x="352653" y="604837"/>
                      </a:lnTo>
                      <a:cubicBezTo>
                        <a:pt x="351859" y="602456"/>
                        <a:pt x="349995" y="600188"/>
                        <a:pt x="350272" y="597693"/>
                      </a:cubicBezTo>
                      <a:cubicBezTo>
                        <a:pt x="351405" y="587491"/>
                        <a:pt x="354834" y="583706"/>
                        <a:pt x="359797" y="576262"/>
                      </a:cubicBezTo>
                      <a:cubicBezTo>
                        <a:pt x="358209" y="573881"/>
                        <a:pt x="356196" y="571733"/>
                        <a:pt x="355034" y="569118"/>
                      </a:cubicBezTo>
                      <a:cubicBezTo>
                        <a:pt x="352995" y="564531"/>
                        <a:pt x="350272" y="554831"/>
                        <a:pt x="350272" y="554831"/>
                      </a:cubicBezTo>
                      <a:cubicBezTo>
                        <a:pt x="349518" y="549554"/>
                        <a:pt x="349968" y="535578"/>
                        <a:pt x="343128" y="531018"/>
                      </a:cubicBezTo>
                      <a:cubicBezTo>
                        <a:pt x="340405" y="529203"/>
                        <a:pt x="336778" y="529431"/>
                        <a:pt x="333603" y="528637"/>
                      </a:cubicBezTo>
                      <a:cubicBezTo>
                        <a:pt x="334397" y="525462"/>
                        <a:pt x="334169" y="521835"/>
                        <a:pt x="335984" y="519112"/>
                      </a:cubicBezTo>
                      <a:cubicBezTo>
                        <a:pt x="337572" y="516731"/>
                        <a:pt x="340929" y="516182"/>
                        <a:pt x="343128" y="514350"/>
                      </a:cubicBezTo>
                      <a:cubicBezTo>
                        <a:pt x="345715" y="512194"/>
                        <a:pt x="347891" y="509587"/>
                        <a:pt x="350272" y="507206"/>
                      </a:cubicBezTo>
                      <a:cubicBezTo>
                        <a:pt x="349174" y="499517"/>
                        <a:pt x="347884" y="483385"/>
                        <a:pt x="343128" y="476250"/>
                      </a:cubicBezTo>
                      <a:cubicBezTo>
                        <a:pt x="341541" y="473869"/>
                        <a:pt x="340390" y="471130"/>
                        <a:pt x="338366" y="469106"/>
                      </a:cubicBezTo>
                      <a:cubicBezTo>
                        <a:pt x="336342" y="467082"/>
                        <a:pt x="333603" y="465931"/>
                        <a:pt x="331222" y="464343"/>
                      </a:cubicBezTo>
                      <a:cubicBezTo>
                        <a:pt x="330428" y="461962"/>
                        <a:pt x="330616" y="458975"/>
                        <a:pt x="328841" y="457200"/>
                      </a:cubicBezTo>
                      <a:cubicBezTo>
                        <a:pt x="327066" y="455425"/>
                        <a:pt x="324182" y="455173"/>
                        <a:pt x="321697" y="454818"/>
                      </a:cubicBezTo>
                      <a:cubicBezTo>
                        <a:pt x="313018" y="453578"/>
                        <a:pt x="304234" y="453231"/>
                        <a:pt x="295503" y="452437"/>
                      </a:cubicBezTo>
                      <a:cubicBezTo>
                        <a:pt x="278501" y="446770"/>
                        <a:pt x="285393" y="450460"/>
                        <a:pt x="274072" y="442912"/>
                      </a:cubicBezTo>
                      <a:cubicBezTo>
                        <a:pt x="269309" y="443706"/>
                        <a:pt x="264612" y="445293"/>
                        <a:pt x="259784" y="445293"/>
                      </a:cubicBezTo>
                      <a:cubicBezTo>
                        <a:pt x="248840" y="445293"/>
                        <a:pt x="244769" y="443463"/>
                        <a:pt x="235972" y="440531"/>
                      </a:cubicBezTo>
                      <a:lnTo>
                        <a:pt x="221684" y="426243"/>
                      </a:lnTo>
                      <a:cubicBezTo>
                        <a:pt x="217199" y="421758"/>
                        <a:pt x="213363" y="416989"/>
                        <a:pt x="207397" y="414337"/>
                      </a:cubicBezTo>
                      <a:cubicBezTo>
                        <a:pt x="202809" y="412298"/>
                        <a:pt x="193109" y="409575"/>
                        <a:pt x="193109" y="409575"/>
                      </a:cubicBezTo>
                      <a:cubicBezTo>
                        <a:pt x="178558" y="412000"/>
                        <a:pt x="175596" y="413891"/>
                        <a:pt x="159772" y="409575"/>
                      </a:cubicBezTo>
                      <a:cubicBezTo>
                        <a:pt x="157011" y="408822"/>
                        <a:pt x="155009" y="406400"/>
                        <a:pt x="152628" y="404812"/>
                      </a:cubicBezTo>
                      <a:cubicBezTo>
                        <a:pt x="151041" y="402431"/>
                        <a:pt x="149890" y="399692"/>
                        <a:pt x="147866" y="397668"/>
                      </a:cubicBezTo>
                      <a:cubicBezTo>
                        <a:pt x="143251" y="393053"/>
                        <a:pt x="139387" y="392461"/>
                        <a:pt x="133578" y="390525"/>
                      </a:cubicBezTo>
                      <a:cubicBezTo>
                        <a:pt x="118413" y="380414"/>
                        <a:pt x="133659" y="393089"/>
                        <a:pt x="124053" y="371475"/>
                      </a:cubicBezTo>
                      <a:cubicBezTo>
                        <a:pt x="122685" y="368398"/>
                        <a:pt x="119065" y="366918"/>
                        <a:pt x="116909" y="364331"/>
                      </a:cubicBezTo>
                      <a:cubicBezTo>
                        <a:pt x="115077" y="362132"/>
                        <a:pt x="113734" y="359568"/>
                        <a:pt x="112147" y="357187"/>
                      </a:cubicBezTo>
                      <a:cubicBezTo>
                        <a:pt x="112941" y="350043"/>
                        <a:pt x="113346" y="342846"/>
                        <a:pt x="114528" y="335756"/>
                      </a:cubicBezTo>
                      <a:cubicBezTo>
                        <a:pt x="116608" y="323275"/>
                        <a:pt x="121905" y="331124"/>
                        <a:pt x="114528" y="311943"/>
                      </a:cubicBezTo>
                      <a:cubicBezTo>
                        <a:pt x="112473" y="306601"/>
                        <a:pt x="108178" y="302418"/>
                        <a:pt x="105003" y="297656"/>
                      </a:cubicBezTo>
                      <a:cubicBezTo>
                        <a:pt x="83862" y="265943"/>
                        <a:pt x="114292" y="312945"/>
                        <a:pt x="97859" y="283368"/>
                      </a:cubicBezTo>
                      <a:cubicBezTo>
                        <a:pt x="95079" y="278365"/>
                        <a:pt x="88334" y="269081"/>
                        <a:pt x="88334" y="269081"/>
                      </a:cubicBezTo>
                      <a:cubicBezTo>
                        <a:pt x="81344" y="248107"/>
                        <a:pt x="81542" y="261234"/>
                        <a:pt x="88334" y="247650"/>
                      </a:cubicBezTo>
                      <a:cubicBezTo>
                        <a:pt x="89457" y="245405"/>
                        <a:pt x="89922" y="242887"/>
                        <a:pt x="90716" y="240506"/>
                      </a:cubicBezTo>
                      <a:cubicBezTo>
                        <a:pt x="89922" y="232568"/>
                        <a:pt x="89547" y="224577"/>
                        <a:pt x="88334" y="216693"/>
                      </a:cubicBezTo>
                      <a:cubicBezTo>
                        <a:pt x="87004" y="208050"/>
                        <a:pt x="85114" y="210253"/>
                        <a:pt x="81191" y="202406"/>
                      </a:cubicBezTo>
                      <a:cubicBezTo>
                        <a:pt x="74299" y="188622"/>
                        <a:pt x="85205" y="201659"/>
                        <a:pt x="71666" y="188118"/>
                      </a:cubicBezTo>
                      <a:cubicBezTo>
                        <a:pt x="70872" y="185737"/>
                        <a:pt x="70273" y="183282"/>
                        <a:pt x="69284" y="180975"/>
                      </a:cubicBezTo>
                      <a:cubicBezTo>
                        <a:pt x="67886" y="177712"/>
                        <a:pt x="65266" y="174921"/>
                        <a:pt x="64522" y="171450"/>
                      </a:cubicBezTo>
                      <a:cubicBezTo>
                        <a:pt x="58302" y="142420"/>
                        <a:pt x="70054" y="152911"/>
                        <a:pt x="54997" y="142875"/>
                      </a:cubicBezTo>
                      <a:cubicBezTo>
                        <a:pt x="53409" y="140494"/>
                        <a:pt x="52258" y="137755"/>
                        <a:pt x="50234" y="135731"/>
                      </a:cubicBezTo>
                      <a:cubicBezTo>
                        <a:pt x="48210" y="133707"/>
                        <a:pt x="44879" y="133203"/>
                        <a:pt x="43091" y="130968"/>
                      </a:cubicBezTo>
                      <a:cubicBezTo>
                        <a:pt x="41523" y="129008"/>
                        <a:pt x="41832" y="126070"/>
                        <a:pt x="40709" y="123825"/>
                      </a:cubicBezTo>
                      <a:cubicBezTo>
                        <a:pt x="33752" y="109911"/>
                        <a:pt x="37556" y="123502"/>
                        <a:pt x="33566" y="109537"/>
                      </a:cubicBezTo>
                      <a:cubicBezTo>
                        <a:pt x="33170" y="108152"/>
                        <a:pt x="30228" y="95006"/>
                        <a:pt x="28803" y="92868"/>
                      </a:cubicBezTo>
                      <a:cubicBezTo>
                        <a:pt x="18269" y="77067"/>
                        <a:pt x="24688" y="94165"/>
                        <a:pt x="16897" y="78581"/>
                      </a:cubicBezTo>
                      <a:cubicBezTo>
                        <a:pt x="7043" y="58871"/>
                        <a:pt x="23397" y="84758"/>
                        <a:pt x="9753" y="64293"/>
                      </a:cubicBezTo>
                      <a:cubicBezTo>
                        <a:pt x="8959" y="61912"/>
                        <a:pt x="7372" y="59660"/>
                        <a:pt x="7372" y="57150"/>
                      </a:cubicBezTo>
                      <a:cubicBezTo>
                        <a:pt x="7372" y="49482"/>
                        <a:pt x="11411" y="48900"/>
                        <a:pt x="16897" y="45243"/>
                      </a:cubicBezTo>
                      <a:cubicBezTo>
                        <a:pt x="18484" y="42862"/>
                        <a:pt x="21254" y="40933"/>
                        <a:pt x="21659" y="38100"/>
                      </a:cubicBezTo>
                      <a:cubicBezTo>
                        <a:pt x="22996" y="28740"/>
                        <a:pt x="18142" y="27818"/>
                        <a:pt x="12134" y="23812"/>
                      </a:cubicBezTo>
                      <a:cubicBezTo>
                        <a:pt x="10547" y="21431"/>
                        <a:pt x="9396" y="18692"/>
                        <a:pt x="7372" y="16668"/>
                      </a:cubicBezTo>
                      <a:cubicBezTo>
                        <a:pt x="5348" y="14644"/>
                        <a:pt x="1133" y="14621"/>
                        <a:pt x="228" y="11906"/>
                      </a:cubicBezTo>
                      <a:cubicBezTo>
                        <a:pt x="-807" y="8801"/>
                        <a:pt x="1967" y="5590"/>
                        <a:pt x="2609" y="2381"/>
                      </a:cubicBezTo>
                      <a:cubicBezTo>
                        <a:pt x="2765" y="1603"/>
                        <a:pt x="2609" y="794"/>
                        <a:pt x="2609" y="0"/>
                      </a:cubicBez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" name="组合 15"/>
              <p:cNvGrpSpPr/>
              <p:nvPr/>
            </p:nvGrpSpPr>
            <p:grpSpPr>
              <a:xfrm>
                <a:off x="-16669" y="-1697831"/>
                <a:ext cx="1381283" cy="3121819"/>
                <a:chOff x="-16669" y="-1697831"/>
                <a:chExt cx="1381283" cy="3121819"/>
              </a:xfrm>
            </p:grpSpPr>
            <p:sp>
              <p:nvSpPr>
                <p:cNvPr id="16" name="任意多边形 15"/>
                <p:cNvSpPr/>
                <p:nvPr/>
              </p:nvSpPr>
              <p:spPr>
                <a:xfrm>
                  <a:off x="1074541" y="151630"/>
                  <a:ext cx="295465" cy="1271635"/>
                </a:xfrm>
                <a:custGeom>
                  <a:avLst/>
                  <a:gdLst>
                    <a:gd name="connsiteX0" fmla="*/ 185738 w 295433"/>
                    <a:gd name="connsiteY0" fmla="*/ 1271588 h 1271588"/>
                    <a:gd name="connsiteX1" fmla="*/ 197644 w 295433"/>
                    <a:gd name="connsiteY1" fmla="*/ 1264444 h 1271588"/>
                    <a:gd name="connsiteX2" fmla="*/ 185738 w 295433"/>
                    <a:gd name="connsiteY2" fmla="*/ 1243013 h 1271588"/>
                    <a:gd name="connsiteX3" fmla="*/ 176213 w 295433"/>
                    <a:gd name="connsiteY3" fmla="*/ 1221581 h 1271588"/>
                    <a:gd name="connsiteX4" fmla="*/ 169069 w 295433"/>
                    <a:gd name="connsiteY4" fmla="*/ 1216819 h 1271588"/>
                    <a:gd name="connsiteX5" fmla="*/ 164307 w 295433"/>
                    <a:gd name="connsiteY5" fmla="*/ 1209675 h 1271588"/>
                    <a:gd name="connsiteX6" fmla="*/ 157163 w 295433"/>
                    <a:gd name="connsiteY6" fmla="*/ 1204913 h 1271588"/>
                    <a:gd name="connsiteX7" fmla="*/ 147638 w 295433"/>
                    <a:gd name="connsiteY7" fmla="*/ 1193006 h 1271588"/>
                    <a:gd name="connsiteX8" fmla="*/ 150019 w 295433"/>
                    <a:gd name="connsiteY8" fmla="*/ 1178719 h 1271588"/>
                    <a:gd name="connsiteX9" fmla="*/ 161925 w 295433"/>
                    <a:gd name="connsiteY9" fmla="*/ 1166813 h 1271588"/>
                    <a:gd name="connsiteX10" fmla="*/ 169069 w 295433"/>
                    <a:gd name="connsiteY10" fmla="*/ 1159669 h 1271588"/>
                    <a:gd name="connsiteX11" fmla="*/ 173832 w 295433"/>
                    <a:gd name="connsiteY11" fmla="*/ 1145381 h 1271588"/>
                    <a:gd name="connsiteX12" fmla="*/ 176213 w 295433"/>
                    <a:gd name="connsiteY12" fmla="*/ 1138238 h 1271588"/>
                    <a:gd name="connsiteX13" fmla="*/ 190500 w 295433"/>
                    <a:gd name="connsiteY13" fmla="*/ 1131094 h 1271588"/>
                    <a:gd name="connsiteX14" fmla="*/ 188119 w 295433"/>
                    <a:gd name="connsiteY14" fmla="*/ 1119188 h 1271588"/>
                    <a:gd name="connsiteX15" fmla="*/ 190500 w 295433"/>
                    <a:gd name="connsiteY15" fmla="*/ 1104900 h 1271588"/>
                    <a:gd name="connsiteX16" fmla="*/ 197644 w 295433"/>
                    <a:gd name="connsiteY16" fmla="*/ 1102519 h 1271588"/>
                    <a:gd name="connsiteX17" fmla="*/ 204788 w 295433"/>
                    <a:gd name="connsiteY17" fmla="*/ 1097756 h 1271588"/>
                    <a:gd name="connsiteX18" fmla="*/ 211932 w 295433"/>
                    <a:gd name="connsiteY18" fmla="*/ 1083469 h 1271588"/>
                    <a:gd name="connsiteX19" fmla="*/ 216694 w 295433"/>
                    <a:gd name="connsiteY19" fmla="*/ 1064419 h 1271588"/>
                    <a:gd name="connsiteX20" fmla="*/ 221457 w 295433"/>
                    <a:gd name="connsiteY20" fmla="*/ 1057275 h 1271588"/>
                    <a:gd name="connsiteX21" fmla="*/ 226219 w 295433"/>
                    <a:gd name="connsiteY21" fmla="*/ 1026319 h 1271588"/>
                    <a:gd name="connsiteX22" fmla="*/ 228600 w 295433"/>
                    <a:gd name="connsiteY22" fmla="*/ 1019175 h 1271588"/>
                    <a:gd name="connsiteX23" fmla="*/ 245269 w 295433"/>
                    <a:gd name="connsiteY23" fmla="*/ 997744 h 1271588"/>
                    <a:gd name="connsiteX24" fmla="*/ 252413 w 295433"/>
                    <a:gd name="connsiteY24" fmla="*/ 992981 h 1271588"/>
                    <a:gd name="connsiteX25" fmla="*/ 264319 w 295433"/>
                    <a:gd name="connsiteY25" fmla="*/ 971550 h 1271588"/>
                    <a:gd name="connsiteX26" fmla="*/ 259557 w 295433"/>
                    <a:gd name="connsiteY26" fmla="*/ 964406 h 1271588"/>
                    <a:gd name="connsiteX27" fmla="*/ 266700 w 295433"/>
                    <a:gd name="connsiteY27" fmla="*/ 935831 h 1271588"/>
                    <a:gd name="connsiteX28" fmla="*/ 269082 w 295433"/>
                    <a:gd name="connsiteY28" fmla="*/ 928688 h 1271588"/>
                    <a:gd name="connsiteX29" fmla="*/ 271463 w 295433"/>
                    <a:gd name="connsiteY29" fmla="*/ 921544 h 1271588"/>
                    <a:gd name="connsiteX30" fmla="*/ 273844 w 295433"/>
                    <a:gd name="connsiteY30" fmla="*/ 902494 h 1271588"/>
                    <a:gd name="connsiteX31" fmla="*/ 278607 w 295433"/>
                    <a:gd name="connsiteY31" fmla="*/ 885825 h 1271588"/>
                    <a:gd name="connsiteX32" fmla="*/ 273844 w 295433"/>
                    <a:gd name="connsiteY32" fmla="*/ 871538 h 1271588"/>
                    <a:gd name="connsiteX33" fmla="*/ 259557 w 295433"/>
                    <a:gd name="connsiteY33" fmla="*/ 866775 h 1271588"/>
                    <a:gd name="connsiteX34" fmla="*/ 250032 w 295433"/>
                    <a:gd name="connsiteY34" fmla="*/ 852488 h 1271588"/>
                    <a:gd name="connsiteX35" fmla="*/ 254794 w 295433"/>
                    <a:gd name="connsiteY35" fmla="*/ 838200 h 1271588"/>
                    <a:gd name="connsiteX36" fmla="*/ 252413 w 295433"/>
                    <a:gd name="connsiteY36" fmla="*/ 831056 h 1271588"/>
                    <a:gd name="connsiteX37" fmla="*/ 238125 w 295433"/>
                    <a:gd name="connsiteY37" fmla="*/ 823913 h 1271588"/>
                    <a:gd name="connsiteX38" fmla="*/ 242888 w 295433"/>
                    <a:gd name="connsiteY38" fmla="*/ 816769 h 1271588"/>
                    <a:gd name="connsiteX39" fmla="*/ 254794 w 295433"/>
                    <a:gd name="connsiteY39" fmla="*/ 814388 h 1271588"/>
                    <a:gd name="connsiteX40" fmla="*/ 264319 w 295433"/>
                    <a:gd name="connsiteY40" fmla="*/ 792956 h 1271588"/>
                    <a:gd name="connsiteX41" fmla="*/ 259557 w 295433"/>
                    <a:gd name="connsiteY41" fmla="*/ 785813 h 1271588"/>
                    <a:gd name="connsiteX42" fmla="*/ 242888 w 295433"/>
                    <a:gd name="connsiteY42" fmla="*/ 778669 h 1271588"/>
                    <a:gd name="connsiteX43" fmla="*/ 240507 w 295433"/>
                    <a:gd name="connsiteY43" fmla="*/ 771525 h 1271588"/>
                    <a:gd name="connsiteX44" fmla="*/ 235744 w 295433"/>
                    <a:gd name="connsiteY44" fmla="*/ 764381 h 1271588"/>
                    <a:gd name="connsiteX45" fmla="*/ 240507 w 295433"/>
                    <a:gd name="connsiteY45" fmla="*/ 750094 h 1271588"/>
                    <a:gd name="connsiteX46" fmla="*/ 242888 w 295433"/>
                    <a:gd name="connsiteY46" fmla="*/ 742950 h 1271588"/>
                    <a:gd name="connsiteX47" fmla="*/ 216694 w 295433"/>
                    <a:gd name="connsiteY47" fmla="*/ 735806 h 1271588"/>
                    <a:gd name="connsiteX48" fmla="*/ 214313 w 295433"/>
                    <a:gd name="connsiteY48" fmla="*/ 728663 h 1271588"/>
                    <a:gd name="connsiteX49" fmla="*/ 221457 w 295433"/>
                    <a:gd name="connsiteY49" fmla="*/ 714375 h 1271588"/>
                    <a:gd name="connsiteX50" fmla="*/ 226219 w 295433"/>
                    <a:gd name="connsiteY50" fmla="*/ 700088 h 1271588"/>
                    <a:gd name="connsiteX51" fmla="*/ 228600 w 295433"/>
                    <a:gd name="connsiteY51" fmla="*/ 692944 h 1271588"/>
                    <a:gd name="connsiteX52" fmla="*/ 233363 w 295433"/>
                    <a:gd name="connsiteY52" fmla="*/ 685800 h 1271588"/>
                    <a:gd name="connsiteX53" fmla="*/ 245269 w 295433"/>
                    <a:gd name="connsiteY53" fmla="*/ 666750 h 1271588"/>
                    <a:gd name="connsiteX54" fmla="*/ 254794 w 295433"/>
                    <a:gd name="connsiteY54" fmla="*/ 664369 h 1271588"/>
                    <a:gd name="connsiteX55" fmla="*/ 259557 w 295433"/>
                    <a:gd name="connsiteY55" fmla="*/ 657225 h 1271588"/>
                    <a:gd name="connsiteX56" fmla="*/ 254794 w 295433"/>
                    <a:gd name="connsiteY56" fmla="*/ 638175 h 1271588"/>
                    <a:gd name="connsiteX57" fmla="*/ 259557 w 295433"/>
                    <a:gd name="connsiteY57" fmla="*/ 607219 h 1271588"/>
                    <a:gd name="connsiteX58" fmla="*/ 254794 w 295433"/>
                    <a:gd name="connsiteY58" fmla="*/ 588169 h 1271588"/>
                    <a:gd name="connsiteX59" fmla="*/ 261938 w 295433"/>
                    <a:gd name="connsiteY59" fmla="*/ 550069 h 1271588"/>
                    <a:gd name="connsiteX60" fmla="*/ 269082 w 295433"/>
                    <a:gd name="connsiteY60" fmla="*/ 547688 h 1271588"/>
                    <a:gd name="connsiteX61" fmla="*/ 271463 w 295433"/>
                    <a:gd name="connsiteY61" fmla="*/ 540544 h 1271588"/>
                    <a:gd name="connsiteX62" fmla="*/ 278607 w 295433"/>
                    <a:gd name="connsiteY62" fmla="*/ 538163 h 1271588"/>
                    <a:gd name="connsiteX63" fmla="*/ 285750 w 295433"/>
                    <a:gd name="connsiteY63" fmla="*/ 533400 h 1271588"/>
                    <a:gd name="connsiteX64" fmla="*/ 288132 w 295433"/>
                    <a:gd name="connsiteY64" fmla="*/ 526256 h 1271588"/>
                    <a:gd name="connsiteX65" fmla="*/ 288132 w 295433"/>
                    <a:gd name="connsiteY65" fmla="*/ 516731 h 1271588"/>
                    <a:gd name="connsiteX66" fmla="*/ 283369 w 295433"/>
                    <a:gd name="connsiteY66" fmla="*/ 509588 h 1271588"/>
                    <a:gd name="connsiteX67" fmla="*/ 269082 w 295433"/>
                    <a:gd name="connsiteY67" fmla="*/ 504825 h 1271588"/>
                    <a:gd name="connsiteX68" fmla="*/ 261938 w 295433"/>
                    <a:gd name="connsiteY68" fmla="*/ 500063 h 1271588"/>
                    <a:gd name="connsiteX69" fmla="*/ 245269 w 295433"/>
                    <a:gd name="connsiteY69" fmla="*/ 509588 h 1271588"/>
                    <a:gd name="connsiteX70" fmla="*/ 240507 w 295433"/>
                    <a:gd name="connsiteY70" fmla="*/ 516731 h 1271588"/>
                    <a:gd name="connsiteX71" fmla="*/ 233363 w 295433"/>
                    <a:gd name="connsiteY71" fmla="*/ 519113 h 1271588"/>
                    <a:gd name="connsiteX72" fmla="*/ 226219 w 295433"/>
                    <a:gd name="connsiteY72" fmla="*/ 523875 h 1271588"/>
                    <a:gd name="connsiteX73" fmla="*/ 226219 w 295433"/>
                    <a:gd name="connsiteY73" fmla="*/ 538163 h 1271588"/>
                    <a:gd name="connsiteX74" fmla="*/ 223838 w 295433"/>
                    <a:gd name="connsiteY74" fmla="*/ 573881 h 1271588"/>
                    <a:gd name="connsiteX75" fmla="*/ 207169 w 295433"/>
                    <a:gd name="connsiteY75" fmla="*/ 592931 h 1271588"/>
                    <a:gd name="connsiteX76" fmla="*/ 200025 w 295433"/>
                    <a:gd name="connsiteY76" fmla="*/ 600075 h 1271588"/>
                    <a:gd name="connsiteX77" fmla="*/ 178594 w 295433"/>
                    <a:gd name="connsiteY77" fmla="*/ 602456 h 1271588"/>
                    <a:gd name="connsiteX78" fmla="*/ 176213 w 295433"/>
                    <a:gd name="connsiteY78" fmla="*/ 616744 h 1271588"/>
                    <a:gd name="connsiteX79" fmla="*/ 171450 w 295433"/>
                    <a:gd name="connsiteY79" fmla="*/ 631031 h 1271588"/>
                    <a:gd name="connsiteX80" fmla="*/ 173832 w 295433"/>
                    <a:gd name="connsiteY80" fmla="*/ 654844 h 1271588"/>
                    <a:gd name="connsiteX81" fmla="*/ 178594 w 295433"/>
                    <a:gd name="connsiteY81" fmla="*/ 661988 h 1271588"/>
                    <a:gd name="connsiteX82" fmla="*/ 173832 w 295433"/>
                    <a:gd name="connsiteY82" fmla="*/ 669131 h 1271588"/>
                    <a:gd name="connsiteX83" fmla="*/ 171450 w 295433"/>
                    <a:gd name="connsiteY83" fmla="*/ 676275 h 1271588"/>
                    <a:gd name="connsiteX84" fmla="*/ 157163 w 295433"/>
                    <a:gd name="connsiteY84" fmla="*/ 690563 h 1271588"/>
                    <a:gd name="connsiteX85" fmla="*/ 152400 w 295433"/>
                    <a:gd name="connsiteY85" fmla="*/ 697706 h 1271588"/>
                    <a:gd name="connsiteX86" fmla="*/ 138113 w 295433"/>
                    <a:gd name="connsiteY86" fmla="*/ 702469 h 1271588"/>
                    <a:gd name="connsiteX87" fmla="*/ 135732 w 295433"/>
                    <a:gd name="connsiteY87" fmla="*/ 709613 h 1271588"/>
                    <a:gd name="connsiteX88" fmla="*/ 111919 w 295433"/>
                    <a:gd name="connsiteY88" fmla="*/ 711994 h 1271588"/>
                    <a:gd name="connsiteX89" fmla="*/ 107157 w 295433"/>
                    <a:gd name="connsiteY89" fmla="*/ 704850 h 1271588"/>
                    <a:gd name="connsiteX90" fmla="*/ 97632 w 295433"/>
                    <a:gd name="connsiteY90" fmla="*/ 683419 h 1271588"/>
                    <a:gd name="connsiteX91" fmla="*/ 90488 w 295433"/>
                    <a:gd name="connsiteY91" fmla="*/ 678656 h 1271588"/>
                    <a:gd name="connsiteX92" fmla="*/ 80963 w 295433"/>
                    <a:gd name="connsiteY92" fmla="*/ 676275 h 1271588"/>
                    <a:gd name="connsiteX93" fmla="*/ 73819 w 295433"/>
                    <a:gd name="connsiteY93" fmla="*/ 673894 h 1271588"/>
                    <a:gd name="connsiteX94" fmla="*/ 73819 w 295433"/>
                    <a:gd name="connsiteY94" fmla="*/ 652463 h 1271588"/>
                    <a:gd name="connsiteX95" fmla="*/ 80963 w 295433"/>
                    <a:gd name="connsiteY95" fmla="*/ 645319 h 1271588"/>
                    <a:gd name="connsiteX96" fmla="*/ 85725 w 295433"/>
                    <a:gd name="connsiteY96" fmla="*/ 638175 h 1271588"/>
                    <a:gd name="connsiteX97" fmla="*/ 80963 w 295433"/>
                    <a:gd name="connsiteY97" fmla="*/ 621506 h 1271588"/>
                    <a:gd name="connsiteX98" fmla="*/ 76200 w 295433"/>
                    <a:gd name="connsiteY98" fmla="*/ 614363 h 1271588"/>
                    <a:gd name="connsiteX99" fmla="*/ 71438 w 295433"/>
                    <a:gd name="connsiteY99" fmla="*/ 600075 h 1271588"/>
                    <a:gd name="connsiteX100" fmla="*/ 69057 w 295433"/>
                    <a:gd name="connsiteY100" fmla="*/ 592931 h 1271588"/>
                    <a:gd name="connsiteX101" fmla="*/ 59532 w 295433"/>
                    <a:gd name="connsiteY101" fmla="*/ 576263 h 1271588"/>
                    <a:gd name="connsiteX102" fmla="*/ 54769 w 295433"/>
                    <a:gd name="connsiteY102" fmla="*/ 569119 h 1271588"/>
                    <a:gd name="connsiteX103" fmla="*/ 40482 w 295433"/>
                    <a:gd name="connsiteY103" fmla="*/ 559594 h 1271588"/>
                    <a:gd name="connsiteX104" fmla="*/ 38100 w 295433"/>
                    <a:gd name="connsiteY104" fmla="*/ 552450 h 1271588"/>
                    <a:gd name="connsiteX105" fmla="*/ 30957 w 295433"/>
                    <a:gd name="connsiteY105" fmla="*/ 550069 h 1271588"/>
                    <a:gd name="connsiteX106" fmla="*/ 35719 w 295433"/>
                    <a:gd name="connsiteY106" fmla="*/ 542925 h 1271588"/>
                    <a:gd name="connsiteX107" fmla="*/ 38100 w 295433"/>
                    <a:gd name="connsiteY107" fmla="*/ 535781 h 1271588"/>
                    <a:gd name="connsiteX108" fmla="*/ 40482 w 295433"/>
                    <a:gd name="connsiteY108" fmla="*/ 507206 h 1271588"/>
                    <a:gd name="connsiteX109" fmla="*/ 40482 w 295433"/>
                    <a:gd name="connsiteY109" fmla="*/ 452438 h 1271588"/>
                    <a:gd name="connsiteX110" fmla="*/ 38100 w 295433"/>
                    <a:gd name="connsiteY110" fmla="*/ 428625 h 1271588"/>
                    <a:gd name="connsiteX111" fmla="*/ 33338 w 295433"/>
                    <a:gd name="connsiteY111" fmla="*/ 421481 h 1271588"/>
                    <a:gd name="connsiteX112" fmla="*/ 30957 w 295433"/>
                    <a:gd name="connsiteY112" fmla="*/ 414338 h 1271588"/>
                    <a:gd name="connsiteX113" fmla="*/ 38100 w 295433"/>
                    <a:gd name="connsiteY113" fmla="*/ 385763 h 1271588"/>
                    <a:gd name="connsiteX114" fmla="*/ 40482 w 295433"/>
                    <a:gd name="connsiteY114" fmla="*/ 378619 h 1271588"/>
                    <a:gd name="connsiteX115" fmla="*/ 38100 w 295433"/>
                    <a:gd name="connsiteY115" fmla="*/ 352425 h 1271588"/>
                    <a:gd name="connsiteX116" fmla="*/ 33338 w 295433"/>
                    <a:gd name="connsiteY116" fmla="*/ 338138 h 1271588"/>
                    <a:gd name="connsiteX117" fmla="*/ 30957 w 295433"/>
                    <a:gd name="connsiteY117" fmla="*/ 330994 h 1271588"/>
                    <a:gd name="connsiteX118" fmla="*/ 28575 w 295433"/>
                    <a:gd name="connsiteY118" fmla="*/ 323850 h 1271588"/>
                    <a:gd name="connsiteX119" fmla="*/ 21432 w 295433"/>
                    <a:gd name="connsiteY119" fmla="*/ 309563 h 1271588"/>
                    <a:gd name="connsiteX120" fmla="*/ 30957 w 295433"/>
                    <a:gd name="connsiteY120" fmla="*/ 295275 h 1271588"/>
                    <a:gd name="connsiteX121" fmla="*/ 23813 w 295433"/>
                    <a:gd name="connsiteY121" fmla="*/ 276225 h 1271588"/>
                    <a:gd name="connsiteX122" fmla="*/ 16669 w 295433"/>
                    <a:gd name="connsiteY122" fmla="*/ 271463 h 1271588"/>
                    <a:gd name="connsiteX123" fmla="*/ 11907 w 295433"/>
                    <a:gd name="connsiteY123" fmla="*/ 264319 h 1271588"/>
                    <a:gd name="connsiteX124" fmla="*/ 7144 w 295433"/>
                    <a:gd name="connsiteY124" fmla="*/ 235744 h 1271588"/>
                    <a:gd name="connsiteX125" fmla="*/ 9525 w 295433"/>
                    <a:gd name="connsiteY125" fmla="*/ 223838 h 1271588"/>
                    <a:gd name="connsiteX126" fmla="*/ 9525 w 295433"/>
                    <a:gd name="connsiteY126" fmla="*/ 202406 h 1271588"/>
                    <a:gd name="connsiteX127" fmla="*/ 2382 w 295433"/>
                    <a:gd name="connsiteY127" fmla="*/ 200025 h 1271588"/>
                    <a:gd name="connsiteX128" fmla="*/ 0 w 295433"/>
                    <a:gd name="connsiteY128" fmla="*/ 192881 h 1271588"/>
                    <a:gd name="connsiteX129" fmla="*/ 23813 w 295433"/>
                    <a:gd name="connsiteY129" fmla="*/ 183356 h 1271588"/>
                    <a:gd name="connsiteX130" fmla="*/ 28575 w 295433"/>
                    <a:gd name="connsiteY130" fmla="*/ 176213 h 1271588"/>
                    <a:gd name="connsiteX131" fmla="*/ 42863 w 295433"/>
                    <a:gd name="connsiteY131" fmla="*/ 171450 h 1271588"/>
                    <a:gd name="connsiteX132" fmla="*/ 50007 w 295433"/>
                    <a:gd name="connsiteY132" fmla="*/ 164306 h 1271588"/>
                    <a:gd name="connsiteX133" fmla="*/ 54769 w 295433"/>
                    <a:gd name="connsiteY133" fmla="*/ 150019 h 1271588"/>
                    <a:gd name="connsiteX134" fmla="*/ 42863 w 295433"/>
                    <a:gd name="connsiteY134" fmla="*/ 130969 h 1271588"/>
                    <a:gd name="connsiteX135" fmla="*/ 38100 w 295433"/>
                    <a:gd name="connsiteY135" fmla="*/ 88106 h 1271588"/>
                    <a:gd name="connsiteX136" fmla="*/ 33338 w 295433"/>
                    <a:gd name="connsiteY136" fmla="*/ 80963 h 1271588"/>
                    <a:gd name="connsiteX137" fmla="*/ 30957 w 295433"/>
                    <a:gd name="connsiteY137" fmla="*/ 73819 h 1271588"/>
                    <a:gd name="connsiteX138" fmla="*/ 35719 w 295433"/>
                    <a:gd name="connsiteY138" fmla="*/ 54769 h 1271588"/>
                    <a:gd name="connsiteX139" fmla="*/ 33338 w 295433"/>
                    <a:gd name="connsiteY139" fmla="*/ 14288 h 1271588"/>
                    <a:gd name="connsiteX140" fmla="*/ 42863 w 295433"/>
                    <a:gd name="connsiteY140" fmla="*/ 7144 h 1271588"/>
                    <a:gd name="connsiteX141" fmla="*/ 47625 w 295433"/>
                    <a:gd name="connsiteY141" fmla="*/ 0 h 12715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</a:cxnLst>
                  <a:rect l="l" t="t" r="r" b="b"/>
                  <a:pathLst>
                    <a:path w="295433" h="1271588">
                      <a:moveTo>
                        <a:pt x="185738" y="1271588"/>
                      </a:moveTo>
                      <a:cubicBezTo>
                        <a:pt x="189707" y="1269207"/>
                        <a:pt x="196426" y="1268909"/>
                        <a:pt x="197644" y="1264444"/>
                      </a:cubicBezTo>
                      <a:cubicBezTo>
                        <a:pt x="202568" y="1246390"/>
                        <a:pt x="195144" y="1246148"/>
                        <a:pt x="185738" y="1243013"/>
                      </a:cubicBezTo>
                      <a:cubicBezTo>
                        <a:pt x="183381" y="1235943"/>
                        <a:pt x="181872" y="1227240"/>
                        <a:pt x="176213" y="1221581"/>
                      </a:cubicBezTo>
                      <a:cubicBezTo>
                        <a:pt x="174189" y="1219557"/>
                        <a:pt x="171450" y="1218406"/>
                        <a:pt x="169069" y="1216819"/>
                      </a:cubicBezTo>
                      <a:cubicBezTo>
                        <a:pt x="167482" y="1214438"/>
                        <a:pt x="166331" y="1211699"/>
                        <a:pt x="164307" y="1209675"/>
                      </a:cubicBezTo>
                      <a:cubicBezTo>
                        <a:pt x="162283" y="1207651"/>
                        <a:pt x="158951" y="1207148"/>
                        <a:pt x="157163" y="1204913"/>
                      </a:cubicBezTo>
                      <a:cubicBezTo>
                        <a:pt x="144015" y="1188479"/>
                        <a:pt x="168115" y="1206658"/>
                        <a:pt x="147638" y="1193006"/>
                      </a:cubicBezTo>
                      <a:cubicBezTo>
                        <a:pt x="148432" y="1188244"/>
                        <a:pt x="148492" y="1183299"/>
                        <a:pt x="150019" y="1178719"/>
                      </a:cubicBezTo>
                      <a:cubicBezTo>
                        <a:pt x="152706" y="1170659"/>
                        <a:pt x="156064" y="1171697"/>
                        <a:pt x="161925" y="1166813"/>
                      </a:cubicBezTo>
                      <a:cubicBezTo>
                        <a:pt x="164512" y="1164657"/>
                        <a:pt x="166688" y="1162050"/>
                        <a:pt x="169069" y="1159669"/>
                      </a:cubicBezTo>
                      <a:lnTo>
                        <a:pt x="173832" y="1145381"/>
                      </a:lnTo>
                      <a:cubicBezTo>
                        <a:pt x="174626" y="1143000"/>
                        <a:pt x="173832" y="1139032"/>
                        <a:pt x="176213" y="1138238"/>
                      </a:cubicBezTo>
                      <a:cubicBezTo>
                        <a:pt x="186072" y="1134951"/>
                        <a:pt x="181268" y="1137248"/>
                        <a:pt x="190500" y="1131094"/>
                      </a:cubicBezTo>
                      <a:cubicBezTo>
                        <a:pt x="189706" y="1127125"/>
                        <a:pt x="189101" y="1123114"/>
                        <a:pt x="188119" y="1119188"/>
                      </a:cubicBezTo>
                      <a:cubicBezTo>
                        <a:pt x="186305" y="1111931"/>
                        <a:pt x="182668" y="1111166"/>
                        <a:pt x="190500" y="1104900"/>
                      </a:cubicBezTo>
                      <a:cubicBezTo>
                        <a:pt x="192460" y="1103332"/>
                        <a:pt x="195263" y="1103313"/>
                        <a:pt x="197644" y="1102519"/>
                      </a:cubicBezTo>
                      <a:cubicBezTo>
                        <a:pt x="200025" y="1100931"/>
                        <a:pt x="202764" y="1099780"/>
                        <a:pt x="204788" y="1097756"/>
                      </a:cubicBezTo>
                      <a:cubicBezTo>
                        <a:pt x="208851" y="1093693"/>
                        <a:pt x="210480" y="1088793"/>
                        <a:pt x="211932" y="1083469"/>
                      </a:cubicBezTo>
                      <a:cubicBezTo>
                        <a:pt x="213654" y="1077154"/>
                        <a:pt x="213063" y="1069865"/>
                        <a:pt x="216694" y="1064419"/>
                      </a:cubicBezTo>
                      <a:lnTo>
                        <a:pt x="221457" y="1057275"/>
                      </a:lnTo>
                      <a:cubicBezTo>
                        <a:pt x="222903" y="1045707"/>
                        <a:pt x="223492" y="1037228"/>
                        <a:pt x="226219" y="1026319"/>
                      </a:cubicBezTo>
                      <a:cubicBezTo>
                        <a:pt x="226828" y="1023884"/>
                        <a:pt x="227381" y="1021369"/>
                        <a:pt x="228600" y="1019175"/>
                      </a:cubicBezTo>
                      <a:cubicBezTo>
                        <a:pt x="233178" y="1010935"/>
                        <a:pt x="238088" y="1003728"/>
                        <a:pt x="245269" y="997744"/>
                      </a:cubicBezTo>
                      <a:cubicBezTo>
                        <a:pt x="247468" y="995912"/>
                        <a:pt x="250032" y="994569"/>
                        <a:pt x="252413" y="992981"/>
                      </a:cubicBezTo>
                      <a:cubicBezTo>
                        <a:pt x="263330" y="976605"/>
                        <a:pt x="260128" y="984124"/>
                        <a:pt x="264319" y="971550"/>
                      </a:cubicBezTo>
                      <a:cubicBezTo>
                        <a:pt x="262732" y="969169"/>
                        <a:pt x="259873" y="967250"/>
                        <a:pt x="259557" y="964406"/>
                      </a:cubicBezTo>
                      <a:cubicBezTo>
                        <a:pt x="258756" y="957193"/>
                        <a:pt x="264579" y="942195"/>
                        <a:pt x="266700" y="935831"/>
                      </a:cubicBezTo>
                      <a:lnTo>
                        <a:pt x="269082" y="928688"/>
                      </a:lnTo>
                      <a:lnTo>
                        <a:pt x="271463" y="921544"/>
                      </a:lnTo>
                      <a:cubicBezTo>
                        <a:pt x="272257" y="915194"/>
                        <a:pt x="272792" y="908806"/>
                        <a:pt x="273844" y="902494"/>
                      </a:cubicBezTo>
                      <a:cubicBezTo>
                        <a:pt x="274841" y="896509"/>
                        <a:pt x="276718" y="891490"/>
                        <a:pt x="278607" y="885825"/>
                      </a:cubicBezTo>
                      <a:cubicBezTo>
                        <a:pt x="277019" y="881063"/>
                        <a:pt x="278606" y="873126"/>
                        <a:pt x="273844" y="871538"/>
                      </a:cubicBezTo>
                      <a:lnTo>
                        <a:pt x="259557" y="866775"/>
                      </a:lnTo>
                      <a:cubicBezTo>
                        <a:pt x="256187" y="863405"/>
                        <a:pt x="249343" y="858691"/>
                        <a:pt x="250032" y="852488"/>
                      </a:cubicBezTo>
                      <a:cubicBezTo>
                        <a:pt x="250586" y="847498"/>
                        <a:pt x="254794" y="838200"/>
                        <a:pt x="254794" y="838200"/>
                      </a:cubicBezTo>
                      <a:cubicBezTo>
                        <a:pt x="254000" y="835819"/>
                        <a:pt x="253981" y="833016"/>
                        <a:pt x="252413" y="831056"/>
                      </a:cubicBezTo>
                      <a:cubicBezTo>
                        <a:pt x="249056" y="826860"/>
                        <a:pt x="242830" y="825481"/>
                        <a:pt x="238125" y="823913"/>
                      </a:cubicBezTo>
                      <a:cubicBezTo>
                        <a:pt x="239713" y="821532"/>
                        <a:pt x="240403" y="818189"/>
                        <a:pt x="242888" y="816769"/>
                      </a:cubicBezTo>
                      <a:cubicBezTo>
                        <a:pt x="246402" y="814761"/>
                        <a:pt x="252549" y="817756"/>
                        <a:pt x="254794" y="814388"/>
                      </a:cubicBezTo>
                      <a:cubicBezTo>
                        <a:pt x="272489" y="787845"/>
                        <a:pt x="245219" y="799324"/>
                        <a:pt x="264319" y="792956"/>
                      </a:cubicBezTo>
                      <a:cubicBezTo>
                        <a:pt x="262732" y="790575"/>
                        <a:pt x="261580" y="787836"/>
                        <a:pt x="259557" y="785813"/>
                      </a:cubicBezTo>
                      <a:cubicBezTo>
                        <a:pt x="254075" y="780331"/>
                        <a:pt x="250176" y="780491"/>
                        <a:pt x="242888" y="778669"/>
                      </a:cubicBezTo>
                      <a:cubicBezTo>
                        <a:pt x="242094" y="776288"/>
                        <a:pt x="241630" y="773770"/>
                        <a:pt x="240507" y="771525"/>
                      </a:cubicBezTo>
                      <a:cubicBezTo>
                        <a:pt x="239227" y="768965"/>
                        <a:pt x="235744" y="767243"/>
                        <a:pt x="235744" y="764381"/>
                      </a:cubicBezTo>
                      <a:cubicBezTo>
                        <a:pt x="235744" y="759361"/>
                        <a:pt x="238919" y="754856"/>
                        <a:pt x="240507" y="750094"/>
                      </a:cubicBezTo>
                      <a:lnTo>
                        <a:pt x="242888" y="742950"/>
                      </a:lnTo>
                      <a:cubicBezTo>
                        <a:pt x="224760" y="736908"/>
                        <a:pt x="233523" y="739173"/>
                        <a:pt x="216694" y="735806"/>
                      </a:cubicBezTo>
                      <a:cubicBezTo>
                        <a:pt x="215900" y="733425"/>
                        <a:pt x="214313" y="731173"/>
                        <a:pt x="214313" y="728663"/>
                      </a:cubicBezTo>
                      <a:cubicBezTo>
                        <a:pt x="214313" y="723732"/>
                        <a:pt x="219048" y="717988"/>
                        <a:pt x="221457" y="714375"/>
                      </a:cubicBezTo>
                      <a:lnTo>
                        <a:pt x="226219" y="700088"/>
                      </a:lnTo>
                      <a:cubicBezTo>
                        <a:pt x="227013" y="697707"/>
                        <a:pt x="227208" y="695032"/>
                        <a:pt x="228600" y="692944"/>
                      </a:cubicBezTo>
                      <a:lnTo>
                        <a:pt x="233363" y="685800"/>
                      </a:lnTo>
                      <a:cubicBezTo>
                        <a:pt x="237191" y="674314"/>
                        <a:pt x="234997" y="671153"/>
                        <a:pt x="245269" y="666750"/>
                      </a:cubicBezTo>
                      <a:cubicBezTo>
                        <a:pt x="248277" y="665461"/>
                        <a:pt x="251619" y="665163"/>
                        <a:pt x="254794" y="664369"/>
                      </a:cubicBezTo>
                      <a:cubicBezTo>
                        <a:pt x="256382" y="661988"/>
                        <a:pt x="259202" y="660065"/>
                        <a:pt x="259557" y="657225"/>
                      </a:cubicBezTo>
                      <a:cubicBezTo>
                        <a:pt x="260079" y="653048"/>
                        <a:pt x="256348" y="642838"/>
                        <a:pt x="254794" y="638175"/>
                      </a:cubicBezTo>
                      <a:cubicBezTo>
                        <a:pt x="256606" y="629115"/>
                        <a:pt x="259557" y="615863"/>
                        <a:pt x="259557" y="607219"/>
                      </a:cubicBezTo>
                      <a:cubicBezTo>
                        <a:pt x="259557" y="601476"/>
                        <a:pt x="256672" y="593804"/>
                        <a:pt x="254794" y="588169"/>
                      </a:cubicBezTo>
                      <a:cubicBezTo>
                        <a:pt x="255216" y="582688"/>
                        <a:pt x="252037" y="557990"/>
                        <a:pt x="261938" y="550069"/>
                      </a:cubicBezTo>
                      <a:cubicBezTo>
                        <a:pt x="263898" y="548501"/>
                        <a:pt x="266701" y="548482"/>
                        <a:pt x="269082" y="547688"/>
                      </a:cubicBezTo>
                      <a:cubicBezTo>
                        <a:pt x="269876" y="545307"/>
                        <a:pt x="269688" y="542319"/>
                        <a:pt x="271463" y="540544"/>
                      </a:cubicBezTo>
                      <a:cubicBezTo>
                        <a:pt x="273238" y="538769"/>
                        <a:pt x="276362" y="539286"/>
                        <a:pt x="278607" y="538163"/>
                      </a:cubicBezTo>
                      <a:cubicBezTo>
                        <a:pt x="281167" y="536883"/>
                        <a:pt x="283369" y="534988"/>
                        <a:pt x="285750" y="533400"/>
                      </a:cubicBezTo>
                      <a:cubicBezTo>
                        <a:pt x="286544" y="531019"/>
                        <a:pt x="286564" y="528216"/>
                        <a:pt x="288132" y="526256"/>
                      </a:cubicBezTo>
                      <a:cubicBezTo>
                        <a:pt x="294758" y="517974"/>
                        <a:pt x="300554" y="525014"/>
                        <a:pt x="288132" y="516731"/>
                      </a:cubicBezTo>
                      <a:cubicBezTo>
                        <a:pt x="286544" y="514350"/>
                        <a:pt x="285796" y="511105"/>
                        <a:pt x="283369" y="509588"/>
                      </a:cubicBezTo>
                      <a:cubicBezTo>
                        <a:pt x="279112" y="506927"/>
                        <a:pt x="273259" y="507609"/>
                        <a:pt x="269082" y="504825"/>
                      </a:cubicBezTo>
                      <a:lnTo>
                        <a:pt x="261938" y="500063"/>
                      </a:lnTo>
                      <a:cubicBezTo>
                        <a:pt x="253764" y="502787"/>
                        <a:pt x="252478" y="502379"/>
                        <a:pt x="245269" y="509588"/>
                      </a:cubicBezTo>
                      <a:cubicBezTo>
                        <a:pt x="243246" y="511611"/>
                        <a:pt x="242742" y="514943"/>
                        <a:pt x="240507" y="516731"/>
                      </a:cubicBezTo>
                      <a:cubicBezTo>
                        <a:pt x="238547" y="518299"/>
                        <a:pt x="235608" y="517990"/>
                        <a:pt x="233363" y="519113"/>
                      </a:cubicBezTo>
                      <a:cubicBezTo>
                        <a:pt x="230803" y="520393"/>
                        <a:pt x="228600" y="522288"/>
                        <a:pt x="226219" y="523875"/>
                      </a:cubicBezTo>
                      <a:cubicBezTo>
                        <a:pt x="219870" y="542926"/>
                        <a:pt x="226219" y="519112"/>
                        <a:pt x="226219" y="538163"/>
                      </a:cubicBezTo>
                      <a:cubicBezTo>
                        <a:pt x="226219" y="550095"/>
                        <a:pt x="226602" y="562273"/>
                        <a:pt x="223838" y="573881"/>
                      </a:cubicBezTo>
                      <a:cubicBezTo>
                        <a:pt x="220458" y="588077"/>
                        <a:pt x="215210" y="586231"/>
                        <a:pt x="207169" y="592931"/>
                      </a:cubicBezTo>
                      <a:cubicBezTo>
                        <a:pt x="204582" y="595087"/>
                        <a:pt x="203220" y="599010"/>
                        <a:pt x="200025" y="600075"/>
                      </a:cubicBezTo>
                      <a:cubicBezTo>
                        <a:pt x="193206" y="602348"/>
                        <a:pt x="185738" y="601662"/>
                        <a:pt x="178594" y="602456"/>
                      </a:cubicBezTo>
                      <a:cubicBezTo>
                        <a:pt x="177800" y="607219"/>
                        <a:pt x="177384" y="612060"/>
                        <a:pt x="176213" y="616744"/>
                      </a:cubicBezTo>
                      <a:cubicBezTo>
                        <a:pt x="174995" y="621614"/>
                        <a:pt x="171450" y="631031"/>
                        <a:pt x="171450" y="631031"/>
                      </a:cubicBezTo>
                      <a:cubicBezTo>
                        <a:pt x="172244" y="638969"/>
                        <a:pt x="172038" y="647071"/>
                        <a:pt x="173832" y="654844"/>
                      </a:cubicBezTo>
                      <a:cubicBezTo>
                        <a:pt x="174476" y="657633"/>
                        <a:pt x="178594" y="659126"/>
                        <a:pt x="178594" y="661988"/>
                      </a:cubicBezTo>
                      <a:cubicBezTo>
                        <a:pt x="178594" y="664850"/>
                        <a:pt x="175112" y="666572"/>
                        <a:pt x="173832" y="669131"/>
                      </a:cubicBezTo>
                      <a:cubicBezTo>
                        <a:pt x="172709" y="671376"/>
                        <a:pt x="172991" y="674294"/>
                        <a:pt x="171450" y="676275"/>
                      </a:cubicBezTo>
                      <a:cubicBezTo>
                        <a:pt x="167315" y="681591"/>
                        <a:pt x="160900" y="684959"/>
                        <a:pt x="157163" y="690563"/>
                      </a:cubicBezTo>
                      <a:cubicBezTo>
                        <a:pt x="155575" y="692944"/>
                        <a:pt x="154827" y="696189"/>
                        <a:pt x="152400" y="697706"/>
                      </a:cubicBezTo>
                      <a:cubicBezTo>
                        <a:pt x="148143" y="700367"/>
                        <a:pt x="138113" y="702469"/>
                        <a:pt x="138113" y="702469"/>
                      </a:cubicBezTo>
                      <a:cubicBezTo>
                        <a:pt x="137319" y="704850"/>
                        <a:pt x="137300" y="707653"/>
                        <a:pt x="135732" y="709613"/>
                      </a:cubicBezTo>
                      <a:cubicBezTo>
                        <a:pt x="128866" y="718195"/>
                        <a:pt x="121716" y="713393"/>
                        <a:pt x="111919" y="711994"/>
                      </a:cubicBezTo>
                      <a:cubicBezTo>
                        <a:pt x="110332" y="709613"/>
                        <a:pt x="108319" y="707465"/>
                        <a:pt x="107157" y="704850"/>
                      </a:cubicBezTo>
                      <a:cubicBezTo>
                        <a:pt x="103386" y="696366"/>
                        <a:pt x="104097" y="689884"/>
                        <a:pt x="97632" y="683419"/>
                      </a:cubicBezTo>
                      <a:cubicBezTo>
                        <a:pt x="95608" y="681395"/>
                        <a:pt x="93119" y="679783"/>
                        <a:pt x="90488" y="678656"/>
                      </a:cubicBezTo>
                      <a:cubicBezTo>
                        <a:pt x="87480" y="677367"/>
                        <a:pt x="84110" y="677174"/>
                        <a:pt x="80963" y="676275"/>
                      </a:cubicBezTo>
                      <a:cubicBezTo>
                        <a:pt x="78549" y="675585"/>
                        <a:pt x="76200" y="674688"/>
                        <a:pt x="73819" y="673894"/>
                      </a:cubicBezTo>
                      <a:cubicBezTo>
                        <a:pt x="70949" y="665283"/>
                        <a:pt x="69030" y="663239"/>
                        <a:pt x="73819" y="652463"/>
                      </a:cubicBezTo>
                      <a:cubicBezTo>
                        <a:pt x="75187" y="649386"/>
                        <a:pt x="78807" y="647906"/>
                        <a:pt x="80963" y="645319"/>
                      </a:cubicBezTo>
                      <a:cubicBezTo>
                        <a:pt x="82795" y="643120"/>
                        <a:pt x="84138" y="640556"/>
                        <a:pt x="85725" y="638175"/>
                      </a:cubicBezTo>
                      <a:cubicBezTo>
                        <a:pt x="84963" y="635125"/>
                        <a:pt x="82670" y="624921"/>
                        <a:pt x="80963" y="621506"/>
                      </a:cubicBezTo>
                      <a:cubicBezTo>
                        <a:pt x="79683" y="618946"/>
                        <a:pt x="77788" y="616744"/>
                        <a:pt x="76200" y="614363"/>
                      </a:cubicBezTo>
                      <a:lnTo>
                        <a:pt x="71438" y="600075"/>
                      </a:lnTo>
                      <a:cubicBezTo>
                        <a:pt x="70644" y="597694"/>
                        <a:pt x="70450" y="595019"/>
                        <a:pt x="69057" y="592931"/>
                      </a:cubicBezTo>
                      <a:cubicBezTo>
                        <a:pt x="57457" y="575534"/>
                        <a:pt x="71612" y="597403"/>
                        <a:pt x="59532" y="576263"/>
                      </a:cubicBezTo>
                      <a:cubicBezTo>
                        <a:pt x="58112" y="573778"/>
                        <a:pt x="56923" y="571004"/>
                        <a:pt x="54769" y="569119"/>
                      </a:cubicBezTo>
                      <a:cubicBezTo>
                        <a:pt x="50462" y="565350"/>
                        <a:pt x="40482" y="559594"/>
                        <a:pt x="40482" y="559594"/>
                      </a:cubicBezTo>
                      <a:cubicBezTo>
                        <a:pt x="39688" y="557213"/>
                        <a:pt x="39875" y="554225"/>
                        <a:pt x="38100" y="552450"/>
                      </a:cubicBezTo>
                      <a:cubicBezTo>
                        <a:pt x="36325" y="550675"/>
                        <a:pt x="31566" y="552504"/>
                        <a:pt x="30957" y="550069"/>
                      </a:cubicBezTo>
                      <a:cubicBezTo>
                        <a:pt x="30263" y="547293"/>
                        <a:pt x="34439" y="545485"/>
                        <a:pt x="35719" y="542925"/>
                      </a:cubicBezTo>
                      <a:cubicBezTo>
                        <a:pt x="36841" y="540680"/>
                        <a:pt x="37306" y="538162"/>
                        <a:pt x="38100" y="535781"/>
                      </a:cubicBezTo>
                      <a:cubicBezTo>
                        <a:pt x="38894" y="526256"/>
                        <a:pt x="40482" y="516764"/>
                        <a:pt x="40482" y="507206"/>
                      </a:cubicBezTo>
                      <a:cubicBezTo>
                        <a:pt x="40482" y="438367"/>
                        <a:pt x="34762" y="509617"/>
                        <a:pt x="40482" y="452438"/>
                      </a:cubicBezTo>
                      <a:cubicBezTo>
                        <a:pt x="39688" y="444500"/>
                        <a:pt x="39894" y="436398"/>
                        <a:pt x="38100" y="428625"/>
                      </a:cubicBezTo>
                      <a:cubicBezTo>
                        <a:pt x="37456" y="425836"/>
                        <a:pt x="34618" y="424041"/>
                        <a:pt x="33338" y="421481"/>
                      </a:cubicBezTo>
                      <a:cubicBezTo>
                        <a:pt x="32216" y="419236"/>
                        <a:pt x="31751" y="416719"/>
                        <a:pt x="30957" y="414338"/>
                      </a:cubicBezTo>
                      <a:cubicBezTo>
                        <a:pt x="34162" y="395103"/>
                        <a:pt x="31812" y="404626"/>
                        <a:pt x="38100" y="385763"/>
                      </a:cubicBezTo>
                      <a:lnTo>
                        <a:pt x="40482" y="378619"/>
                      </a:lnTo>
                      <a:cubicBezTo>
                        <a:pt x="39688" y="369888"/>
                        <a:pt x="39624" y="361059"/>
                        <a:pt x="38100" y="352425"/>
                      </a:cubicBezTo>
                      <a:cubicBezTo>
                        <a:pt x="37228" y="347481"/>
                        <a:pt x="34925" y="342900"/>
                        <a:pt x="33338" y="338138"/>
                      </a:cubicBezTo>
                      <a:lnTo>
                        <a:pt x="30957" y="330994"/>
                      </a:lnTo>
                      <a:cubicBezTo>
                        <a:pt x="30163" y="328613"/>
                        <a:pt x="29967" y="325939"/>
                        <a:pt x="28575" y="323850"/>
                      </a:cubicBezTo>
                      <a:cubicBezTo>
                        <a:pt x="22421" y="314618"/>
                        <a:pt x="24718" y="319421"/>
                        <a:pt x="21432" y="309563"/>
                      </a:cubicBezTo>
                      <a:cubicBezTo>
                        <a:pt x="24607" y="304800"/>
                        <a:pt x="32080" y="300888"/>
                        <a:pt x="30957" y="295275"/>
                      </a:cubicBezTo>
                      <a:cubicBezTo>
                        <a:pt x="29253" y="286759"/>
                        <a:pt x="29943" y="282355"/>
                        <a:pt x="23813" y="276225"/>
                      </a:cubicBezTo>
                      <a:cubicBezTo>
                        <a:pt x="21789" y="274201"/>
                        <a:pt x="19050" y="273050"/>
                        <a:pt x="16669" y="271463"/>
                      </a:cubicBezTo>
                      <a:cubicBezTo>
                        <a:pt x="15082" y="269082"/>
                        <a:pt x="13034" y="266949"/>
                        <a:pt x="11907" y="264319"/>
                      </a:cubicBezTo>
                      <a:cubicBezTo>
                        <a:pt x="9129" y="257836"/>
                        <a:pt x="7670" y="239954"/>
                        <a:pt x="7144" y="235744"/>
                      </a:cubicBezTo>
                      <a:cubicBezTo>
                        <a:pt x="7938" y="231775"/>
                        <a:pt x="8543" y="227764"/>
                        <a:pt x="9525" y="223838"/>
                      </a:cubicBezTo>
                      <a:cubicBezTo>
                        <a:pt x="11680" y="215217"/>
                        <a:pt x="15693" y="213200"/>
                        <a:pt x="9525" y="202406"/>
                      </a:cubicBezTo>
                      <a:cubicBezTo>
                        <a:pt x="8280" y="200227"/>
                        <a:pt x="4763" y="200819"/>
                        <a:pt x="2382" y="200025"/>
                      </a:cubicBezTo>
                      <a:cubicBezTo>
                        <a:pt x="1588" y="197644"/>
                        <a:pt x="0" y="195391"/>
                        <a:pt x="0" y="192881"/>
                      </a:cubicBezTo>
                      <a:cubicBezTo>
                        <a:pt x="0" y="179437"/>
                        <a:pt x="13220" y="184533"/>
                        <a:pt x="23813" y="183356"/>
                      </a:cubicBezTo>
                      <a:cubicBezTo>
                        <a:pt x="25400" y="180975"/>
                        <a:pt x="26148" y="177730"/>
                        <a:pt x="28575" y="176213"/>
                      </a:cubicBezTo>
                      <a:cubicBezTo>
                        <a:pt x="32832" y="173552"/>
                        <a:pt x="42863" y="171450"/>
                        <a:pt x="42863" y="171450"/>
                      </a:cubicBezTo>
                      <a:cubicBezTo>
                        <a:pt x="45244" y="169069"/>
                        <a:pt x="48372" y="167250"/>
                        <a:pt x="50007" y="164306"/>
                      </a:cubicBezTo>
                      <a:cubicBezTo>
                        <a:pt x="52445" y="159918"/>
                        <a:pt x="54769" y="150019"/>
                        <a:pt x="54769" y="150019"/>
                      </a:cubicBezTo>
                      <a:cubicBezTo>
                        <a:pt x="49102" y="133016"/>
                        <a:pt x="54184" y="138515"/>
                        <a:pt x="42863" y="130969"/>
                      </a:cubicBezTo>
                      <a:cubicBezTo>
                        <a:pt x="35101" y="107679"/>
                        <a:pt x="48294" y="149268"/>
                        <a:pt x="38100" y="88106"/>
                      </a:cubicBezTo>
                      <a:cubicBezTo>
                        <a:pt x="37630" y="85283"/>
                        <a:pt x="34925" y="83344"/>
                        <a:pt x="33338" y="80963"/>
                      </a:cubicBezTo>
                      <a:cubicBezTo>
                        <a:pt x="32544" y="78582"/>
                        <a:pt x="30957" y="76329"/>
                        <a:pt x="30957" y="73819"/>
                      </a:cubicBezTo>
                      <a:cubicBezTo>
                        <a:pt x="30957" y="68073"/>
                        <a:pt x="33840" y="60406"/>
                        <a:pt x="35719" y="54769"/>
                      </a:cubicBezTo>
                      <a:cubicBezTo>
                        <a:pt x="30481" y="39052"/>
                        <a:pt x="26494" y="33452"/>
                        <a:pt x="33338" y="14288"/>
                      </a:cubicBezTo>
                      <a:cubicBezTo>
                        <a:pt x="34673" y="10550"/>
                        <a:pt x="39688" y="9525"/>
                        <a:pt x="42863" y="7144"/>
                      </a:cubicBezTo>
                      <a:lnTo>
                        <a:pt x="47625" y="0"/>
                      </a:lnTo>
                    </a:path>
                  </a:pathLst>
                </a:custGeom>
                <a:noFill/>
                <a:ln w="6350" cap="flat" cmpd="sng" algn="ctr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grpSp>
              <p:nvGrpSpPr>
                <p:cNvPr id="17" name="组合 17"/>
                <p:cNvGrpSpPr/>
                <p:nvPr/>
              </p:nvGrpSpPr>
              <p:grpSpPr>
                <a:xfrm>
                  <a:off x="-16669" y="-1697831"/>
                  <a:ext cx="1133802" cy="1854996"/>
                  <a:chOff x="-16669" y="-1697831"/>
                  <a:chExt cx="1133802" cy="1854996"/>
                </a:xfrm>
              </p:grpSpPr>
              <p:sp>
                <p:nvSpPr>
                  <p:cNvPr id="18" name="任意多边形 17"/>
                  <p:cNvSpPr/>
                  <p:nvPr/>
                </p:nvSpPr>
                <p:spPr>
                  <a:xfrm>
                    <a:off x="280211" y="-1276283"/>
                    <a:ext cx="837151" cy="1427913"/>
                  </a:xfrm>
                  <a:custGeom>
                    <a:avLst/>
                    <a:gdLst>
                      <a:gd name="connsiteX0" fmla="*/ 919162 w 921867"/>
                      <a:gd name="connsiteY0" fmla="*/ 1516857 h 1516857"/>
                      <a:gd name="connsiteX1" fmla="*/ 921543 w 921867"/>
                      <a:gd name="connsiteY1" fmla="*/ 1504950 h 1516857"/>
                      <a:gd name="connsiteX2" fmla="*/ 914400 w 921867"/>
                      <a:gd name="connsiteY2" fmla="*/ 1502569 h 1516857"/>
                      <a:gd name="connsiteX3" fmla="*/ 912018 w 921867"/>
                      <a:gd name="connsiteY3" fmla="*/ 1495425 h 1516857"/>
                      <a:gd name="connsiteX4" fmla="*/ 914400 w 921867"/>
                      <a:gd name="connsiteY4" fmla="*/ 1488282 h 1516857"/>
                      <a:gd name="connsiteX5" fmla="*/ 907256 w 921867"/>
                      <a:gd name="connsiteY5" fmla="*/ 1471613 h 1516857"/>
                      <a:gd name="connsiteX6" fmla="*/ 900112 w 921867"/>
                      <a:gd name="connsiteY6" fmla="*/ 1469232 h 1516857"/>
                      <a:gd name="connsiteX7" fmla="*/ 895350 w 921867"/>
                      <a:gd name="connsiteY7" fmla="*/ 1462088 h 1516857"/>
                      <a:gd name="connsiteX8" fmla="*/ 895350 w 921867"/>
                      <a:gd name="connsiteY8" fmla="*/ 1445419 h 1516857"/>
                      <a:gd name="connsiteX9" fmla="*/ 902493 w 921867"/>
                      <a:gd name="connsiteY9" fmla="*/ 1440657 h 1516857"/>
                      <a:gd name="connsiteX10" fmla="*/ 907256 w 921867"/>
                      <a:gd name="connsiteY10" fmla="*/ 1433513 h 1516857"/>
                      <a:gd name="connsiteX11" fmla="*/ 900112 w 921867"/>
                      <a:gd name="connsiteY11" fmla="*/ 1416844 h 1516857"/>
                      <a:gd name="connsiteX12" fmla="*/ 902493 w 921867"/>
                      <a:gd name="connsiteY12" fmla="*/ 1402557 h 1516857"/>
                      <a:gd name="connsiteX13" fmla="*/ 892968 w 921867"/>
                      <a:gd name="connsiteY13" fmla="*/ 1388269 h 1516857"/>
                      <a:gd name="connsiteX14" fmla="*/ 902493 w 921867"/>
                      <a:gd name="connsiteY14" fmla="*/ 1378744 h 1516857"/>
                      <a:gd name="connsiteX15" fmla="*/ 907256 w 921867"/>
                      <a:gd name="connsiteY15" fmla="*/ 1371600 h 1516857"/>
                      <a:gd name="connsiteX16" fmla="*/ 900112 w 921867"/>
                      <a:gd name="connsiteY16" fmla="*/ 1357313 h 1516857"/>
                      <a:gd name="connsiteX17" fmla="*/ 892968 w 921867"/>
                      <a:gd name="connsiteY17" fmla="*/ 1352550 h 1516857"/>
                      <a:gd name="connsiteX18" fmla="*/ 831056 w 921867"/>
                      <a:gd name="connsiteY18" fmla="*/ 1352550 h 1516857"/>
                      <a:gd name="connsiteX19" fmla="*/ 826293 w 921867"/>
                      <a:gd name="connsiteY19" fmla="*/ 1345406 h 1516857"/>
                      <a:gd name="connsiteX20" fmla="*/ 821531 w 921867"/>
                      <a:gd name="connsiteY20" fmla="*/ 1335881 h 1516857"/>
                      <a:gd name="connsiteX21" fmla="*/ 816768 w 921867"/>
                      <a:gd name="connsiteY21" fmla="*/ 1321594 h 1516857"/>
                      <a:gd name="connsiteX22" fmla="*/ 814387 w 921867"/>
                      <a:gd name="connsiteY22" fmla="*/ 1304925 h 1516857"/>
                      <a:gd name="connsiteX23" fmla="*/ 804862 w 921867"/>
                      <a:gd name="connsiteY23" fmla="*/ 1290638 h 1516857"/>
                      <a:gd name="connsiteX24" fmla="*/ 800100 w 921867"/>
                      <a:gd name="connsiteY24" fmla="*/ 1283494 h 1516857"/>
                      <a:gd name="connsiteX25" fmla="*/ 790575 w 921867"/>
                      <a:gd name="connsiteY25" fmla="*/ 1269206 h 1516857"/>
                      <a:gd name="connsiteX26" fmla="*/ 785812 w 921867"/>
                      <a:gd name="connsiteY26" fmla="*/ 1262063 h 1516857"/>
                      <a:gd name="connsiteX27" fmla="*/ 783431 w 921867"/>
                      <a:gd name="connsiteY27" fmla="*/ 1254919 h 1516857"/>
                      <a:gd name="connsiteX28" fmla="*/ 776287 w 921867"/>
                      <a:gd name="connsiteY28" fmla="*/ 1252538 h 1516857"/>
                      <a:gd name="connsiteX29" fmla="*/ 738187 w 921867"/>
                      <a:gd name="connsiteY29" fmla="*/ 1245394 h 1516857"/>
                      <a:gd name="connsiteX30" fmla="*/ 731043 w 921867"/>
                      <a:gd name="connsiteY30" fmla="*/ 1240631 h 1516857"/>
                      <a:gd name="connsiteX31" fmla="*/ 728662 w 921867"/>
                      <a:gd name="connsiteY31" fmla="*/ 1231106 h 1516857"/>
                      <a:gd name="connsiteX32" fmla="*/ 723900 w 921867"/>
                      <a:gd name="connsiteY32" fmla="*/ 1223963 h 1516857"/>
                      <a:gd name="connsiteX33" fmla="*/ 721518 w 921867"/>
                      <a:gd name="connsiteY33" fmla="*/ 1216819 h 1516857"/>
                      <a:gd name="connsiteX34" fmla="*/ 707231 w 921867"/>
                      <a:gd name="connsiteY34" fmla="*/ 1212056 h 1516857"/>
                      <a:gd name="connsiteX35" fmla="*/ 685800 w 921867"/>
                      <a:gd name="connsiteY35" fmla="*/ 1207294 h 1516857"/>
                      <a:gd name="connsiteX36" fmla="*/ 683418 w 921867"/>
                      <a:gd name="connsiteY36" fmla="*/ 1195388 h 1516857"/>
                      <a:gd name="connsiteX37" fmla="*/ 673893 w 921867"/>
                      <a:gd name="connsiteY37" fmla="*/ 1181100 h 1516857"/>
                      <a:gd name="connsiteX38" fmla="*/ 669131 w 921867"/>
                      <a:gd name="connsiteY38" fmla="*/ 1173956 h 1516857"/>
                      <a:gd name="connsiteX39" fmla="*/ 661987 w 921867"/>
                      <a:gd name="connsiteY39" fmla="*/ 1166813 h 1516857"/>
                      <a:gd name="connsiteX40" fmla="*/ 652462 w 921867"/>
                      <a:gd name="connsiteY40" fmla="*/ 1152525 h 1516857"/>
                      <a:gd name="connsiteX41" fmla="*/ 650081 w 921867"/>
                      <a:gd name="connsiteY41" fmla="*/ 1131094 h 1516857"/>
                      <a:gd name="connsiteX42" fmla="*/ 647700 w 921867"/>
                      <a:gd name="connsiteY42" fmla="*/ 1123950 h 1516857"/>
                      <a:gd name="connsiteX43" fmla="*/ 645318 w 921867"/>
                      <a:gd name="connsiteY43" fmla="*/ 1114425 h 1516857"/>
                      <a:gd name="connsiteX44" fmla="*/ 650081 w 921867"/>
                      <a:gd name="connsiteY44" fmla="*/ 1076325 h 1516857"/>
                      <a:gd name="connsiteX45" fmla="*/ 652462 w 921867"/>
                      <a:gd name="connsiteY45" fmla="*/ 1069181 h 1516857"/>
                      <a:gd name="connsiteX46" fmla="*/ 666750 w 921867"/>
                      <a:gd name="connsiteY46" fmla="*/ 1064419 h 1516857"/>
                      <a:gd name="connsiteX47" fmla="*/ 673893 w 921867"/>
                      <a:gd name="connsiteY47" fmla="*/ 1059656 h 1516857"/>
                      <a:gd name="connsiteX48" fmla="*/ 681037 w 921867"/>
                      <a:gd name="connsiteY48" fmla="*/ 1057275 h 1516857"/>
                      <a:gd name="connsiteX49" fmla="*/ 685800 w 921867"/>
                      <a:gd name="connsiteY49" fmla="*/ 1050131 h 1516857"/>
                      <a:gd name="connsiteX50" fmla="*/ 692943 w 921867"/>
                      <a:gd name="connsiteY50" fmla="*/ 1042988 h 1516857"/>
                      <a:gd name="connsiteX51" fmla="*/ 695325 w 921867"/>
                      <a:gd name="connsiteY51" fmla="*/ 1035844 h 1516857"/>
                      <a:gd name="connsiteX52" fmla="*/ 700087 w 921867"/>
                      <a:gd name="connsiteY52" fmla="*/ 1028700 h 1516857"/>
                      <a:gd name="connsiteX53" fmla="*/ 704850 w 921867"/>
                      <a:gd name="connsiteY53" fmla="*/ 1007269 h 1516857"/>
                      <a:gd name="connsiteX54" fmla="*/ 702468 w 921867"/>
                      <a:gd name="connsiteY54" fmla="*/ 962025 h 1516857"/>
                      <a:gd name="connsiteX55" fmla="*/ 697706 w 921867"/>
                      <a:gd name="connsiteY55" fmla="*/ 926306 h 1516857"/>
                      <a:gd name="connsiteX56" fmla="*/ 695325 w 921867"/>
                      <a:gd name="connsiteY56" fmla="*/ 919163 h 1516857"/>
                      <a:gd name="connsiteX57" fmla="*/ 690562 w 921867"/>
                      <a:gd name="connsiteY57" fmla="*/ 912019 h 1516857"/>
                      <a:gd name="connsiteX58" fmla="*/ 685800 w 921867"/>
                      <a:gd name="connsiteY58" fmla="*/ 897731 h 1516857"/>
                      <a:gd name="connsiteX59" fmla="*/ 681037 w 921867"/>
                      <a:gd name="connsiteY59" fmla="*/ 878681 h 1516857"/>
                      <a:gd name="connsiteX60" fmla="*/ 671512 w 921867"/>
                      <a:gd name="connsiteY60" fmla="*/ 864394 h 1516857"/>
                      <a:gd name="connsiteX61" fmla="*/ 669131 w 921867"/>
                      <a:gd name="connsiteY61" fmla="*/ 852488 h 1516857"/>
                      <a:gd name="connsiteX62" fmla="*/ 666750 w 921867"/>
                      <a:gd name="connsiteY62" fmla="*/ 845344 h 1516857"/>
                      <a:gd name="connsiteX63" fmla="*/ 652462 w 921867"/>
                      <a:gd name="connsiteY63" fmla="*/ 835819 h 1516857"/>
                      <a:gd name="connsiteX64" fmla="*/ 645318 w 921867"/>
                      <a:gd name="connsiteY64" fmla="*/ 831056 h 1516857"/>
                      <a:gd name="connsiteX65" fmla="*/ 638175 w 921867"/>
                      <a:gd name="connsiteY65" fmla="*/ 804863 h 1516857"/>
                      <a:gd name="connsiteX66" fmla="*/ 642937 w 921867"/>
                      <a:gd name="connsiteY66" fmla="*/ 790575 h 1516857"/>
                      <a:gd name="connsiteX67" fmla="*/ 628650 w 921867"/>
                      <a:gd name="connsiteY67" fmla="*/ 785813 h 1516857"/>
                      <a:gd name="connsiteX68" fmla="*/ 626268 w 921867"/>
                      <a:gd name="connsiteY68" fmla="*/ 778669 h 1516857"/>
                      <a:gd name="connsiteX69" fmla="*/ 611981 w 921867"/>
                      <a:gd name="connsiteY69" fmla="*/ 769144 h 1516857"/>
                      <a:gd name="connsiteX70" fmla="*/ 585787 w 921867"/>
                      <a:gd name="connsiteY70" fmla="*/ 769144 h 1516857"/>
                      <a:gd name="connsiteX71" fmla="*/ 581025 w 921867"/>
                      <a:gd name="connsiteY71" fmla="*/ 762000 h 1516857"/>
                      <a:gd name="connsiteX72" fmla="*/ 573881 w 921867"/>
                      <a:gd name="connsiteY72" fmla="*/ 759619 h 1516857"/>
                      <a:gd name="connsiteX73" fmla="*/ 566737 w 921867"/>
                      <a:gd name="connsiteY73" fmla="*/ 752475 h 1516857"/>
                      <a:gd name="connsiteX74" fmla="*/ 552450 w 921867"/>
                      <a:gd name="connsiteY74" fmla="*/ 747713 h 1516857"/>
                      <a:gd name="connsiteX75" fmla="*/ 542925 w 921867"/>
                      <a:gd name="connsiteY75" fmla="*/ 726281 h 1516857"/>
                      <a:gd name="connsiteX76" fmla="*/ 540543 w 921867"/>
                      <a:gd name="connsiteY76" fmla="*/ 719138 h 1516857"/>
                      <a:gd name="connsiteX77" fmla="*/ 533400 w 921867"/>
                      <a:gd name="connsiteY77" fmla="*/ 714375 h 1516857"/>
                      <a:gd name="connsiteX78" fmla="*/ 521493 w 921867"/>
                      <a:gd name="connsiteY78" fmla="*/ 697706 h 1516857"/>
                      <a:gd name="connsiteX79" fmla="*/ 516731 w 921867"/>
                      <a:gd name="connsiteY79" fmla="*/ 690563 h 1516857"/>
                      <a:gd name="connsiteX80" fmla="*/ 509587 w 921867"/>
                      <a:gd name="connsiteY80" fmla="*/ 685800 h 1516857"/>
                      <a:gd name="connsiteX81" fmla="*/ 507206 w 921867"/>
                      <a:gd name="connsiteY81" fmla="*/ 678656 h 1516857"/>
                      <a:gd name="connsiteX82" fmla="*/ 507206 w 921867"/>
                      <a:gd name="connsiteY82" fmla="*/ 650081 h 1516857"/>
                      <a:gd name="connsiteX83" fmla="*/ 500062 w 921867"/>
                      <a:gd name="connsiteY83" fmla="*/ 647700 h 1516857"/>
                      <a:gd name="connsiteX84" fmla="*/ 495300 w 921867"/>
                      <a:gd name="connsiteY84" fmla="*/ 640556 h 1516857"/>
                      <a:gd name="connsiteX85" fmla="*/ 488156 w 921867"/>
                      <a:gd name="connsiteY85" fmla="*/ 635794 h 1516857"/>
                      <a:gd name="connsiteX86" fmla="*/ 485775 w 921867"/>
                      <a:gd name="connsiteY86" fmla="*/ 628650 h 1516857"/>
                      <a:gd name="connsiteX87" fmla="*/ 473868 w 921867"/>
                      <a:gd name="connsiteY87" fmla="*/ 616744 h 1516857"/>
                      <a:gd name="connsiteX88" fmla="*/ 469106 w 921867"/>
                      <a:gd name="connsiteY88" fmla="*/ 600075 h 1516857"/>
                      <a:gd name="connsiteX89" fmla="*/ 466725 w 921867"/>
                      <a:gd name="connsiteY89" fmla="*/ 569119 h 1516857"/>
                      <a:gd name="connsiteX90" fmla="*/ 450056 w 921867"/>
                      <a:gd name="connsiteY90" fmla="*/ 561975 h 1516857"/>
                      <a:gd name="connsiteX91" fmla="*/ 438150 w 921867"/>
                      <a:gd name="connsiteY91" fmla="*/ 547688 h 1516857"/>
                      <a:gd name="connsiteX92" fmla="*/ 428625 w 921867"/>
                      <a:gd name="connsiteY92" fmla="*/ 531019 h 1516857"/>
                      <a:gd name="connsiteX93" fmla="*/ 423862 w 921867"/>
                      <a:gd name="connsiteY93" fmla="*/ 523875 h 1516857"/>
                      <a:gd name="connsiteX94" fmla="*/ 416718 w 921867"/>
                      <a:gd name="connsiteY94" fmla="*/ 497681 h 1516857"/>
                      <a:gd name="connsiteX95" fmla="*/ 411956 w 921867"/>
                      <a:gd name="connsiteY95" fmla="*/ 483394 h 1516857"/>
                      <a:gd name="connsiteX96" fmla="*/ 404812 w 921867"/>
                      <a:gd name="connsiteY96" fmla="*/ 478631 h 1516857"/>
                      <a:gd name="connsiteX97" fmla="*/ 390525 w 921867"/>
                      <a:gd name="connsiteY97" fmla="*/ 473869 h 1516857"/>
                      <a:gd name="connsiteX98" fmla="*/ 366712 w 921867"/>
                      <a:gd name="connsiteY98" fmla="*/ 478631 h 1516857"/>
                      <a:gd name="connsiteX99" fmla="*/ 352425 w 921867"/>
                      <a:gd name="connsiteY99" fmla="*/ 485775 h 1516857"/>
                      <a:gd name="connsiteX100" fmla="*/ 335756 w 921867"/>
                      <a:gd name="connsiteY100" fmla="*/ 483394 h 1516857"/>
                      <a:gd name="connsiteX101" fmla="*/ 328612 w 921867"/>
                      <a:gd name="connsiteY101" fmla="*/ 476250 h 1516857"/>
                      <a:gd name="connsiteX102" fmla="*/ 314325 w 921867"/>
                      <a:gd name="connsiteY102" fmla="*/ 469106 h 1516857"/>
                      <a:gd name="connsiteX103" fmla="*/ 307181 w 921867"/>
                      <a:gd name="connsiteY103" fmla="*/ 464344 h 1516857"/>
                      <a:gd name="connsiteX104" fmla="*/ 302418 w 921867"/>
                      <a:gd name="connsiteY104" fmla="*/ 457200 h 1516857"/>
                      <a:gd name="connsiteX105" fmla="*/ 323850 w 921867"/>
                      <a:gd name="connsiteY105" fmla="*/ 445294 h 1516857"/>
                      <a:gd name="connsiteX106" fmla="*/ 333375 w 921867"/>
                      <a:gd name="connsiteY106" fmla="*/ 433388 h 1516857"/>
                      <a:gd name="connsiteX107" fmla="*/ 345281 w 921867"/>
                      <a:gd name="connsiteY107" fmla="*/ 421481 h 1516857"/>
                      <a:gd name="connsiteX108" fmla="*/ 350043 w 921867"/>
                      <a:gd name="connsiteY108" fmla="*/ 414338 h 1516857"/>
                      <a:gd name="connsiteX109" fmla="*/ 354806 w 921867"/>
                      <a:gd name="connsiteY109" fmla="*/ 383381 h 1516857"/>
                      <a:gd name="connsiteX110" fmla="*/ 361950 w 921867"/>
                      <a:gd name="connsiteY110" fmla="*/ 359569 h 1516857"/>
                      <a:gd name="connsiteX111" fmla="*/ 364331 w 921867"/>
                      <a:gd name="connsiteY111" fmla="*/ 350044 h 1516857"/>
                      <a:gd name="connsiteX112" fmla="*/ 361950 w 921867"/>
                      <a:gd name="connsiteY112" fmla="*/ 333375 h 1516857"/>
                      <a:gd name="connsiteX113" fmla="*/ 357187 w 921867"/>
                      <a:gd name="connsiteY113" fmla="*/ 326231 h 1516857"/>
                      <a:gd name="connsiteX114" fmla="*/ 354806 w 921867"/>
                      <a:gd name="connsiteY114" fmla="*/ 319088 h 1516857"/>
                      <a:gd name="connsiteX115" fmla="*/ 352425 w 921867"/>
                      <a:gd name="connsiteY115" fmla="*/ 297656 h 1516857"/>
                      <a:gd name="connsiteX116" fmla="*/ 347662 w 921867"/>
                      <a:gd name="connsiteY116" fmla="*/ 290513 h 1516857"/>
                      <a:gd name="connsiteX117" fmla="*/ 340518 w 921867"/>
                      <a:gd name="connsiteY117" fmla="*/ 288131 h 1516857"/>
                      <a:gd name="connsiteX118" fmla="*/ 309562 w 921867"/>
                      <a:gd name="connsiteY118" fmla="*/ 285750 h 1516857"/>
                      <a:gd name="connsiteX119" fmla="*/ 300037 w 921867"/>
                      <a:gd name="connsiteY119" fmla="*/ 283369 h 1516857"/>
                      <a:gd name="connsiteX120" fmla="*/ 285750 w 921867"/>
                      <a:gd name="connsiteY120" fmla="*/ 283369 h 1516857"/>
                      <a:gd name="connsiteX121" fmla="*/ 280987 w 921867"/>
                      <a:gd name="connsiteY121" fmla="*/ 276225 h 1516857"/>
                      <a:gd name="connsiteX122" fmla="*/ 269081 w 921867"/>
                      <a:gd name="connsiteY122" fmla="*/ 254794 h 1516857"/>
                      <a:gd name="connsiteX123" fmla="*/ 252412 w 921867"/>
                      <a:gd name="connsiteY123" fmla="*/ 252413 h 1516857"/>
                      <a:gd name="connsiteX124" fmla="*/ 245268 w 921867"/>
                      <a:gd name="connsiteY124" fmla="*/ 245269 h 1516857"/>
                      <a:gd name="connsiteX125" fmla="*/ 240506 w 921867"/>
                      <a:gd name="connsiteY125" fmla="*/ 238125 h 1516857"/>
                      <a:gd name="connsiteX126" fmla="*/ 223837 w 921867"/>
                      <a:gd name="connsiteY126" fmla="*/ 228600 h 1516857"/>
                      <a:gd name="connsiteX127" fmla="*/ 209550 w 921867"/>
                      <a:gd name="connsiteY127" fmla="*/ 233363 h 1516857"/>
                      <a:gd name="connsiteX128" fmla="*/ 202406 w 921867"/>
                      <a:gd name="connsiteY128" fmla="*/ 235744 h 1516857"/>
                      <a:gd name="connsiteX129" fmla="*/ 190500 w 921867"/>
                      <a:gd name="connsiteY129" fmla="*/ 233363 h 1516857"/>
                      <a:gd name="connsiteX130" fmla="*/ 185737 w 921867"/>
                      <a:gd name="connsiteY130" fmla="*/ 226219 h 1516857"/>
                      <a:gd name="connsiteX131" fmla="*/ 171450 w 921867"/>
                      <a:gd name="connsiteY131" fmla="*/ 216694 h 1516857"/>
                      <a:gd name="connsiteX132" fmla="*/ 150018 w 921867"/>
                      <a:gd name="connsiteY132" fmla="*/ 204788 h 1516857"/>
                      <a:gd name="connsiteX133" fmla="*/ 138112 w 921867"/>
                      <a:gd name="connsiteY133" fmla="*/ 202406 h 1516857"/>
                      <a:gd name="connsiteX134" fmla="*/ 130968 w 921867"/>
                      <a:gd name="connsiteY134" fmla="*/ 197644 h 1516857"/>
                      <a:gd name="connsiteX135" fmla="*/ 123825 w 921867"/>
                      <a:gd name="connsiteY135" fmla="*/ 195263 h 1516857"/>
                      <a:gd name="connsiteX136" fmla="*/ 126206 w 921867"/>
                      <a:gd name="connsiteY136" fmla="*/ 176213 h 1516857"/>
                      <a:gd name="connsiteX137" fmla="*/ 130968 w 921867"/>
                      <a:gd name="connsiteY137" fmla="*/ 161925 h 1516857"/>
                      <a:gd name="connsiteX138" fmla="*/ 121443 w 921867"/>
                      <a:gd name="connsiteY138" fmla="*/ 140494 h 1516857"/>
                      <a:gd name="connsiteX139" fmla="*/ 119062 w 921867"/>
                      <a:gd name="connsiteY139" fmla="*/ 133350 h 1516857"/>
                      <a:gd name="connsiteX140" fmla="*/ 102393 w 921867"/>
                      <a:gd name="connsiteY140" fmla="*/ 130969 h 1516857"/>
                      <a:gd name="connsiteX141" fmla="*/ 95250 w 921867"/>
                      <a:gd name="connsiteY141" fmla="*/ 128588 h 1516857"/>
                      <a:gd name="connsiteX142" fmla="*/ 85725 w 921867"/>
                      <a:gd name="connsiteY142" fmla="*/ 114300 h 1516857"/>
                      <a:gd name="connsiteX143" fmla="*/ 78581 w 921867"/>
                      <a:gd name="connsiteY143" fmla="*/ 83344 h 1516857"/>
                      <a:gd name="connsiteX144" fmla="*/ 61912 w 921867"/>
                      <a:gd name="connsiteY144" fmla="*/ 64294 h 1516857"/>
                      <a:gd name="connsiteX145" fmla="*/ 52387 w 921867"/>
                      <a:gd name="connsiteY145" fmla="*/ 57150 h 1516857"/>
                      <a:gd name="connsiteX146" fmla="*/ 38100 w 921867"/>
                      <a:gd name="connsiteY146" fmla="*/ 40481 h 1516857"/>
                      <a:gd name="connsiteX147" fmla="*/ 28575 w 921867"/>
                      <a:gd name="connsiteY147" fmla="*/ 33338 h 1516857"/>
                      <a:gd name="connsiteX148" fmla="*/ 14287 w 921867"/>
                      <a:gd name="connsiteY148" fmla="*/ 19050 h 1516857"/>
                      <a:gd name="connsiteX149" fmla="*/ 9525 w 921867"/>
                      <a:gd name="connsiteY149" fmla="*/ 9525 h 1516857"/>
                      <a:gd name="connsiteX150" fmla="*/ 0 w 921867"/>
                      <a:gd name="connsiteY150" fmla="*/ 0 h 1516857"/>
                      <a:gd name="connsiteX0-1" fmla="*/ 909637 w 912342"/>
                      <a:gd name="connsiteY0-2" fmla="*/ 1507332 h 1507332"/>
                      <a:gd name="connsiteX1-3" fmla="*/ 912018 w 912342"/>
                      <a:gd name="connsiteY1-4" fmla="*/ 1495425 h 1507332"/>
                      <a:gd name="connsiteX2-5" fmla="*/ 904875 w 912342"/>
                      <a:gd name="connsiteY2-6" fmla="*/ 1493044 h 1507332"/>
                      <a:gd name="connsiteX3-7" fmla="*/ 902493 w 912342"/>
                      <a:gd name="connsiteY3-8" fmla="*/ 1485900 h 1507332"/>
                      <a:gd name="connsiteX4-9" fmla="*/ 904875 w 912342"/>
                      <a:gd name="connsiteY4-10" fmla="*/ 1478757 h 1507332"/>
                      <a:gd name="connsiteX5-11" fmla="*/ 897731 w 912342"/>
                      <a:gd name="connsiteY5-12" fmla="*/ 1462088 h 1507332"/>
                      <a:gd name="connsiteX6-13" fmla="*/ 890587 w 912342"/>
                      <a:gd name="connsiteY6-14" fmla="*/ 1459707 h 1507332"/>
                      <a:gd name="connsiteX7-15" fmla="*/ 885825 w 912342"/>
                      <a:gd name="connsiteY7-16" fmla="*/ 1452563 h 1507332"/>
                      <a:gd name="connsiteX8-17" fmla="*/ 885825 w 912342"/>
                      <a:gd name="connsiteY8-18" fmla="*/ 1435894 h 1507332"/>
                      <a:gd name="connsiteX9-19" fmla="*/ 892968 w 912342"/>
                      <a:gd name="connsiteY9-20" fmla="*/ 1431132 h 1507332"/>
                      <a:gd name="connsiteX10-21" fmla="*/ 897731 w 912342"/>
                      <a:gd name="connsiteY10-22" fmla="*/ 1423988 h 1507332"/>
                      <a:gd name="connsiteX11-23" fmla="*/ 890587 w 912342"/>
                      <a:gd name="connsiteY11-24" fmla="*/ 1407319 h 1507332"/>
                      <a:gd name="connsiteX12-25" fmla="*/ 892968 w 912342"/>
                      <a:gd name="connsiteY12-26" fmla="*/ 1393032 h 1507332"/>
                      <a:gd name="connsiteX13-27" fmla="*/ 883443 w 912342"/>
                      <a:gd name="connsiteY13-28" fmla="*/ 1378744 h 1507332"/>
                      <a:gd name="connsiteX14-29" fmla="*/ 892968 w 912342"/>
                      <a:gd name="connsiteY14-30" fmla="*/ 1369219 h 1507332"/>
                      <a:gd name="connsiteX15-31" fmla="*/ 897731 w 912342"/>
                      <a:gd name="connsiteY15-32" fmla="*/ 1362075 h 1507332"/>
                      <a:gd name="connsiteX16-33" fmla="*/ 890587 w 912342"/>
                      <a:gd name="connsiteY16-34" fmla="*/ 1347788 h 1507332"/>
                      <a:gd name="connsiteX17-35" fmla="*/ 883443 w 912342"/>
                      <a:gd name="connsiteY17-36" fmla="*/ 1343025 h 1507332"/>
                      <a:gd name="connsiteX18-37" fmla="*/ 821531 w 912342"/>
                      <a:gd name="connsiteY18-38" fmla="*/ 1343025 h 1507332"/>
                      <a:gd name="connsiteX19-39" fmla="*/ 816768 w 912342"/>
                      <a:gd name="connsiteY19-40" fmla="*/ 1335881 h 1507332"/>
                      <a:gd name="connsiteX20-41" fmla="*/ 812006 w 912342"/>
                      <a:gd name="connsiteY20-42" fmla="*/ 1326356 h 1507332"/>
                      <a:gd name="connsiteX21-43" fmla="*/ 807243 w 912342"/>
                      <a:gd name="connsiteY21-44" fmla="*/ 1312069 h 1507332"/>
                      <a:gd name="connsiteX22-45" fmla="*/ 804862 w 912342"/>
                      <a:gd name="connsiteY22-46" fmla="*/ 1295400 h 1507332"/>
                      <a:gd name="connsiteX23-47" fmla="*/ 795337 w 912342"/>
                      <a:gd name="connsiteY23-48" fmla="*/ 1281113 h 1507332"/>
                      <a:gd name="connsiteX24-49" fmla="*/ 790575 w 912342"/>
                      <a:gd name="connsiteY24-50" fmla="*/ 1273969 h 1507332"/>
                      <a:gd name="connsiteX25-51" fmla="*/ 781050 w 912342"/>
                      <a:gd name="connsiteY25-52" fmla="*/ 1259681 h 1507332"/>
                      <a:gd name="connsiteX26-53" fmla="*/ 776287 w 912342"/>
                      <a:gd name="connsiteY26-54" fmla="*/ 1252538 h 1507332"/>
                      <a:gd name="connsiteX27-55" fmla="*/ 773906 w 912342"/>
                      <a:gd name="connsiteY27-56" fmla="*/ 1245394 h 1507332"/>
                      <a:gd name="connsiteX28-57" fmla="*/ 766762 w 912342"/>
                      <a:gd name="connsiteY28-58" fmla="*/ 1243013 h 1507332"/>
                      <a:gd name="connsiteX29-59" fmla="*/ 728662 w 912342"/>
                      <a:gd name="connsiteY29-60" fmla="*/ 1235869 h 1507332"/>
                      <a:gd name="connsiteX30-61" fmla="*/ 721518 w 912342"/>
                      <a:gd name="connsiteY30-62" fmla="*/ 1231106 h 1507332"/>
                      <a:gd name="connsiteX31-63" fmla="*/ 719137 w 912342"/>
                      <a:gd name="connsiteY31-64" fmla="*/ 1221581 h 1507332"/>
                      <a:gd name="connsiteX32-65" fmla="*/ 714375 w 912342"/>
                      <a:gd name="connsiteY32-66" fmla="*/ 1214438 h 1507332"/>
                      <a:gd name="connsiteX33-67" fmla="*/ 711993 w 912342"/>
                      <a:gd name="connsiteY33-68" fmla="*/ 1207294 h 1507332"/>
                      <a:gd name="connsiteX34-69" fmla="*/ 697706 w 912342"/>
                      <a:gd name="connsiteY34-70" fmla="*/ 1202531 h 1507332"/>
                      <a:gd name="connsiteX35-71" fmla="*/ 676275 w 912342"/>
                      <a:gd name="connsiteY35-72" fmla="*/ 1197769 h 1507332"/>
                      <a:gd name="connsiteX36-73" fmla="*/ 673893 w 912342"/>
                      <a:gd name="connsiteY36-74" fmla="*/ 1185863 h 1507332"/>
                      <a:gd name="connsiteX37-75" fmla="*/ 664368 w 912342"/>
                      <a:gd name="connsiteY37-76" fmla="*/ 1171575 h 1507332"/>
                      <a:gd name="connsiteX38-77" fmla="*/ 659606 w 912342"/>
                      <a:gd name="connsiteY38-78" fmla="*/ 1164431 h 1507332"/>
                      <a:gd name="connsiteX39-79" fmla="*/ 652462 w 912342"/>
                      <a:gd name="connsiteY39-80" fmla="*/ 1157288 h 1507332"/>
                      <a:gd name="connsiteX40-81" fmla="*/ 642937 w 912342"/>
                      <a:gd name="connsiteY40-82" fmla="*/ 1143000 h 1507332"/>
                      <a:gd name="connsiteX41-83" fmla="*/ 640556 w 912342"/>
                      <a:gd name="connsiteY41-84" fmla="*/ 1121569 h 1507332"/>
                      <a:gd name="connsiteX42-85" fmla="*/ 638175 w 912342"/>
                      <a:gd name="connsiteY42-86" fmla="*/ 1114425 h 1507332"/>
                      <a:gd name="connsiteX43-87" fmla="*/ 635793 w 912342"/>
                      <a:gd name="connsiteY43-88" fmla="*/ 1104900 h 1507332"/>
                      <a:gd name="connsiteX44-89" fmla="*/ 640556 w 912342"/>
                      <a:gd name="connsiteY44-90" fmla="*/ 1066800 h 1507332"/>
                      <a:gd name="connsiteX45-91" fmla="*/ 642937 w 912342"/>
                      <a:gd name="connsiteY45-92" fmla="*/ 1059656 h 1507332"/>
                      <a:gd name="connsiteX46-93" fmla="*/ 657225 w 912342"/>
                      <a:gd name="connsiteY46-94" fmla="*/ 1054894 h 1507332"/>
                      <a:gd name="connsiteX47-95" fmla="*/ 664368 w 912342"/>
                      <a:gd name="connsiteY47-96" fmla="*/ 1050131 h 1507332"/>
                      <a:gd name="connsiteX48-97" fmla="*/ 671512 w 912342"/>
                      <a:gd name="connsiteY48-98" fmla="*/ 1047750 h 1507332"/>
                      <a:gd name="connsiteX49-99" fmla="*/ 676275 w 912342"/>
                      <a:gd name="connsiteY49-100" fmla="*/ 1040606 h 1507332"/>
                      <a:gd name="connsiteX50-101" fmla="*/ 683418 w 912342"/>
                      <a:gd name="connsiteY50-102" fmla="*/ 1033463 h 1507332"/>
                      <a:gd name="connsiteX51-103" fmla="*/ 685800 w 912342"/>
                      <a:gd name="connsiteY51-104" fmla="*/ 1026319 h 1507332"/>
                      <a:gd name="connsiteX52-105" fmla="*/ 690562 w 912342"/>
                      <a:gd name="connsiteY52-106" fmla="*/ 1019175 h 1507332"/>
                      <a:gd name="connsiteX53-107" fmla="*/ 695325 w 912342"/>
                      <a:gd name="connsiteY53-108" fmla="*/ 997744 h 1507332"/>
                      <a:gd name="connsiteX54-109" fmla="*/ 692943 w 912342"/>
                      <a:gd name="connsiteY54-110" fmla="*/ 952500 h 1507332"/>
                      <a:gd name="connsiteX55-111" fmla="*/ 688181 w 912342"/>
                      <a:gd name="connsiteY55-112" fmla="*/ 916781 h 1507332"/>
                      <a:gd name="connsiteX56-113" fmla="*/ 685800 w 912342"/>
                      <a:gd name="connsiteY56-114" fmla="*/ 909638 h 1507332"/>
                      <a:gd name="connsiteX57-115" fmla="*/ 681037 w 912342"/>
                      <a:gd name="connsiteY57-116" fmla="*/ 902494 h 1507332"/>
                      <a:gd name="connsiteX58-117" fmla="*/ 676275 w 912342"/>
                      <a:gd name="connsiteY58-118" fmla="*/ 888206 h 1507332"/>
                      <a:gd name="connsiteX59-119" fmla="*/ 671512 w 912342"/>
                      <a:gd name="connsiteY59-120" fmla="*/ 869156 h 1507332"/>
                      <a:gd name="connsiteX60-121" fmla="*/ 661987 w 912342"/>
                      <a:gd name="connsiteY60-122" fmla="*/ 854869 h 1507332"/>
                      <a:gd name="connsiteX61-123" fmla="*/ 659606 w 912342"/>
                      <a:gd name="connsiteY61-124" fmla="*/ 842963 h 1507332"/>
                      <a:gd name="connsiteX62-125" fmla="*/ 657225 w 912342"/>
                      <a:gd name="connsiteY62-126" fmla="*/ 835819 h 1507332"/>
                      <a:gd name="connsiteX63-127" fmla="*/ 642937 w 912342"/>
                      <a:gd name="connsiteY63-128" fmla="*/ 826294 h 1507332"/>
                      <a:gd name="connsiteX64-129" fmla="*/ 635793 w 912342"/>
                      <a:gd name="connsiteY64-130" fmla="*/ 821531 h 1507332"/>
                      <a:gd name="connsiteX65-131" fmla="*/ 628650 w 912342"/>
                      <a:gd name="connsiteY65-132" fmla="*/ 795338 h 1507332"/>
                      <a:gd name="connsiteX66-133" fmla="*/ 633412 w 912342"/>
                      <a:gd name="connsiteY66-134" fmla="*/ 781050 h 1507332"/>
                      <a:gd name="connsiteX67-135" fmla="*/ 619125 w 912342"/>
                      <a:gd name="connsiteY67-136" fmla="*/ 776288 h 1507332"/>
                      <a:gd name="connsiteX68-137" fmla="*/ 616743 w 912342"/>
                      <a:gd name="connsiteY68-138" fmla="*/ 769144 h 1507332"/>
                      <a:gd name="connsiteX69-139" fmla="*/ 602456 w 912342"/>
                      <a:gd name="connsiteY69-140" fmla="*/ 759619 h 1507332"/>
                      <a:gd name="connsiteX70-141" fmla="*/ 576262 w 912342"/>
                      <a:gd name="connsiteY70-142" fmla="*/ 759619 h 1507332"/>
                      <a:gd name="connsiteX71-143" fmla="*/ 571500 w 912342"/>
                      <a:gd name="connsiteY71-144" fmla="*/ 752475 h 1507332"/>
                      <a:gd name="connsiteX72-145" fmla="*/ 564356 w 912342"/>
                      <a:gd name="connsiteY72-146" fmla="*/ 750094 h 1507332"/>
                      <a:gd name="connsiteX73-147" fmla="*/ 557212 w 912342"/>
                      <a:gd name="connsiteY73-148" fmla="*/ 742950 h 1507332"/>
                      <a:gd name="connsiteX74-149" fmla="*/ 542925 w 912342"/>
                      <a:gd name="connsiteY74-150" fmla="*/ 738188 h 1507332"/>
                      <a:gd name="connsiteX75-151" fmla="*/ 533400 w 912342"/>
                      <a:gd name="connsiteY75-152" fmla="*/ 716756 h 1507332"/>
                      <a:gd name="connsiteX76-153" fmla="*/ 531018 w 912342"/>
                      <a:gd name="connsiteY76-154" fmla="*/ 709613 h 1507332"/>
                      <a:gd name="connsiteX77-155" fmla="*/ 523875 w 912342"/>
                      <a:gd name="connsiteY77-156" fmla="*/ 704850 h 1507332"/>
                      <a:gd name="connsiteX78-157" fmla="*/ 511968 w 912342"/>
                      <a:gd name="connsiteY78-158" fmla="*/ 688181 h 1507332"/>
                      <a:gd name="connsiteX79-159" fmla="*/ 507206 w 912342"/>
                      <a:gd name="connsiteY79-160" fmla="*/ 681038 h 1507332"/>
                      <a:gd name="connsiteX80-161" fmla="*/ 500062 w 912342"/>
                      <a:gd name="connsiteY80-162" fmla="*/ 676275 h 1507332"/>
                      <a:gd name="connsiteX81-163" fmla="*/ 497681 w 912342"/>
                      <a:gd name="connsiteY81-164" fmla="*/ 669131 h 1507332"/>
                      <a:gd name="connsiteX82-165" fmla="*/ 497681 w 912342"/>
                      <a:gd name="connsiteY82-166" fmla="*/ 640556 h 1507332"/>
                      <a:gd name="connsiteX83-167" fmla="*/ 490537 w 912342"/>
                      <a:gd name="connsiteY83-168" fmla="*/ 638175 h 1507332"/>
                      <a:gd name="connsiteX84-169" fmla="*/ 485775 w 912342"/>
                      <a:gd name="connsiteY84-170" fmla="*/ 631031 h 1507332"/>
                      <a:gd name="connsiteX85-171" fmla="*/ 478631 w 912342"/>
                      <a:gd name="connsiteY85-172" fmla="*/ 626269 h 1507332"/>
                      <a:gd name="connsiteX86-173" fmla="*/ 476250 w 912342"/>
                      <a:gd name="connsiteY86-174" fmla="*/ 619125 h 1507332"/>
                      <a:gd name="connsiteX87-175" fmla="*/ 464343 w 912342"/>
                      <a:gd name="connsiteY87-176" fmla="*/ 607219 h 1507332"/>
                      <a:gd name="connsiteX88-177" fmla="*/ 459581 w 912342"/>
                      <a:gd name="connsiteY88-178" fmla="*/ 590550 h 1507332"/>
                      <a:gd name="connsiteX89-179" fmla="*/ 457200 w 912342"/>
                      <a:gd name="connsiteY89-180" fmla="*/ 559594 h 1507332"/>
                      <a:gd name="connsiteX90-181" fmla="*/ 440531 w 912342"/>
                      <a:gd name="connsiteY90-182" fmla="*/ 552450 h 1507332"/>
                      <a:gd name="connsiteX91-183" fmla="*/ 428625 w 912342"/>
                      <a:gd name="connsiteY91-184" fmla="*/ 538163 h 1507332"/>
                      <a:gd name="connsiteX92-185" fmla="*/ 419100 w 912342"/>
                      <a:gd name="connsiteY92-186" fmla="*/ 521494 h 1507332"/>
                      <a:gd name="connsiteX93-187" fmla="*/ 414337 w 912342"/>
                      <a:gd name="connsiteY93-188" fmla="*/ 514350 h 1507332"/>
                      <a:gd name="connsiteX94-189" fmla="*/ 407193 w 912342"/>
                      <a:gd name="connsiteY94-190" fmla="*/ 488156 h 1507332"/>
                      <a:gd name="connsiteX95-191" fmla="*/ 402431 w 912342"/>
                      <a:gd name="connsiteY95-192" fmla="*/ 473869 h 1507332"/>
                      <a:gd name="connsiteX96-193" fmla="*/ 395287 w 912342"/>
                      <a:gd name="connsiteY96-194" fmla="*/ 469106 h 1507332"/>
                      <a:gd name="connsiteX97-195" fmla="*/ 381000 w 912342"/>
                      <a:gd name="connsiteY97-196" fmla="*/ 464344 h 1507332"/>
                      <a:gd name="connsiteX98-197" fmla="*/ 357187 w 912342"/>
                      <a:gd name="connsiteY98-198" fmla="*/ 469106 h 1507332"/>
                      <a:gd name="connsiteX99-199" fmla="*/ 342900 w 912342"/>
                      <a:gd name="connsiteY99-200" fmla="*/ 476250 h 1507332"/>
                      <a:gd name="connsiteX100-201" fmla="*/ 326231 w 912342"/>
                      <a:gd name="connsiteY100-202" fmla="*/ 473869 h 1507332"/>
                      <a:gd name="connsiteX101-203" fmla="*/ 319087 w 912342"/>
                      <a:gd name="connsiteY101-204" fmla="*/ 466725 h 1507332"/>
                      <a:gd name="connsiteX102-205" fmla="*/ 304800 w 912342"/>
                      <a:gd name="connsiteY102-206" fmla="*/ 459581 h 1507332"/>
                      <a:gd name="connsiteX103-207" fmla="*/ 297656 w 912342"/>
                      <a:gd name="connsiteY103-208" fmla="*/ 454819 h 1507332"/>
                      <a:gd name="connsiteX104-209" fmla="*/ 292893 w 912342"/>
                      <a:gd name="connsiteY104-210" fmla="*/ 447675 h 1507332"/>
                      <a:gd name="connsiteX105-211" fmla="*/ 314325 w 912342"/>
                      <a:gd name="connsiteY105-212" fmla="*/ 435769 h 1507332"/>
                      <a:gd name="connsiteX106-213" fmla="*/ 323850 w 912342"/>
                      <a:gd name="connsiteY106-214" fmla="*/ 423863 h 1507332"/>
                      <a:gd name="connsiteX107-215" fmla="*/ 335756 w 912342"/>
                      <a:gd name="connsiteY107-216" fmla="*/ 411956 h 1507332"/>
                      <a:gd name="connsiteX108-217" fmla="*/ 340518 w 912342"/>
                      <a:gd name="connsiteY108-218" fmla="*/ 404813 h 1507332"/>
                      <a:gd name="connsiteX109-219" fmla="*/ 345281 w 912342"/>
                      <a:gd name="connsiteY109-220" fmla="*/ 373856 h 1507332"/>
                      <a:gd name="connsiteX110-221" fmla="*/ 352425 w 912342"/>
                      <a:gd name="connsiteY110-222" fmla="*/ 350044 h 1507332"/>
                      <a:gd name="connsiteX111-223" fmla="*/ 354806 w 912342"/>
                      <a:gd name="connsiteY111-224" fmla="*/ 340519 h 1507332"/>
                      <a:gd name="connsiteX112-225" fmla="*/ 352425 w 912342"/>
                      <a:gd name="connsiteY112-226" fmla="*/ 323850 h 1507332"/>
                      <a:gd name="connsiteX113-227" fmla="*/ 347662 w 912342"/>
                      <a:gd name="connsiteY113-228" fmla="*/ 316706 h 1507332"/>
                      <a:gd name="connsiteX114-229" fmla="*/ 345281 w 912342"/>
                      <a:gd name="connsiteY114-230" fmla="*/ 309563 h 1507332"/>
                      <a:gd name="connsiteX115-231" fmla="*/ 342900 w 912342"/>
                      <a:gd name="connsiteY115-232" fmla="*/ 288131 h 1507332"/>
                      <a:gd name="connsiteX116-233" fmla="*/ 338137 w 912342"/>
                      <a:gd name="connsiteY116-234" fmla="*/ 280988 h 1507332"/>
                      <a:gd name="connsiteX117-235" fmla="*/ 330993 w 912342"/>
                      <a:gd name="connsiteY117-236" fmla="*/ 278606 h 1507332"/>
                      <a:gd name="connsiteX118-237" fmla="*/ 300037 w 912342"/>
                      <a:gd name="connsiteY118-238" fmla="*/ 276225 h 1507332"/>
                      <a:gd name="connsiteX119-239" fmla="*/ 290512 w 912342"/>
                      <a:gd name="connsiteY119-240" fmla="*/ 273844 h 1507332"/>
                      <a:gd name="connsiteX120-241" fmla="*/ 276225 w 912342"/>
                      <a:gd name="connsiteY120-242" fmla="*/ 273844 h 1507332"/>
                      <a:gd name="connsiteX121-243" fmla="*/ 271462 w 912342"/>
                      <a:gd name="connsiteY121-244" fmla="*/ 266700 h 1507332"/>
                      <a:gd name="connsiteX122-245" fmla="*/ 259556 w 912342"/>
                      <a:gd name="connsiteY122-246" fmla="*/ 245269 h 1507332"/>
                      <a:gd name="connsiteX123-247" fmla="*/ 242887 w 912342"/>
                      <a:gd name="connsiteY123-248" fmla="*/ 242888 h 1507332"/>
                      <a:gd name="connsiteX124-249" fmla="*/ 235743 w 912342"/>
                      <a:gd name="connsiteY124-250" fmla="*/ 235744 h 1507332"/>
                      <a:gd name="connsiteX125-251" fmla="*/ 230981 w 912342"/>
                      <a:gd name="connsiteY125-252" fmla="*/ 228600 h 1507332"/>
                      <a:gd name="connsiteX126-253" fmla="*/ 214312 w 912342"/>
                      <a:gd name="connsiteY126-254" fmla="*/ 219075 h 1507332"/>
                      <a:gd name="connsiteX127-255" fmla="*/ 200025 w 912342"/>
                      <a:gd name="connsiteY127-256" fmla="*/ 223838 h 1507332"/>
                      <a:gd name="connsiteX128-257" fmla="*/ 192881 w 912342"/>
                      <a:gd name="connsiteY128-258" fmla="*/ 226219 h 1507332"/>
                      <a:gd name="connsiteX129-259" fmla="*/ 180975 w 912342"/>
                      <a:gd name="connsiteY129-260" fmla="*/ 223838 h 1507332"/>
                      <a:gd name="connsiteX130-261" fmla="*/ 176212 w 912342"/>
                      <a:gd name="connsiteY130-262" fmla="*/ 216694 h 1507332"/>
                      <a:gd name="connsiteX131-263" fmla="*/ 161925 w 912342"/>
                      <a:gd name="connsiteY131-264" fmla="*/ 207169 h 1507332"/>
                      <a:gd name="connsiteX132-265" fmla="*/ 140493 w 912342"/>
                      <a:gd name="connsiteY132-266" fmla="*/ 195263 h 1507332"/>
                      <a:gd name="connsiteX133-267" fmla="*/ 128587 w 912342"/>
                      <a:gd name="connsiteY133-268" fmla="*/ 192881 h 1507332"/>
                      <a:gd name="connsiteX134-269" fmla="*/ 121443 w 912342"/>
                      <a:gd name="connsiteY134-270" fmla="*/ 188119 h 1507332"/>
                      <a:gd name="connsiteX135-271" fmla="*/ 114300 w 912342"/>
                      <a:gd name="connsiteY135-272" fmla="*/ 185738 h 1507332"/>
                      <a:gd name="connsiteX136-273" fmla="*/ 116681 w 912342"/>
                      <a:gd name="connsiteY136-274" fmla="*/ 166688 h 1507332"/>
                      <a:gd name="connsiteX137-275" fmla="*/ 121443 w 912342"/>
                      <a:gd name="connsiteY137-276" fmla="*/ 152400 h 1507332"/>
                      <a:gd name="connsiteX138-277" fmla="*/ 111918 w 912342"/>
                      <a:gd name="connsiteY138-278" fmla="*/ 130969 h 1507332"/>
                      <a:gd name="connsiteX139-279" fmla="*/ 109537 w 912342"/>
                      <a:gd name="connsiteY139-280" fmla="*/ 123825 h 1507332"/>
                      <a:gd name="connsiteX140-281" fmla="*/ 92868 w 912342"/>
                      <a:gd name="connsiteY140-282" fmla="*/ 121444 h 1507332"/>
                      <a:gd name="connsiteX141-283" fmla="*/ 85725 w 912342"/>
                      <a:gd name="connsiteY141-284" fmla="*/ 119063 h 1507332"/>
                      <a:gd name="connsiteX142-285" fmla="*/ 76200 w 912342"/>
                      <a:gd name="connsiteY142-286" fmla="*/ 104775 h 1507332"/>
                      <a:gd name="connsiteX143-287" fmla="*/ 69056 w 912342"/>
                      <a:gd name="connsiteY143-288" fmla="*/ 73819 h 1507332"/>
                      <a:gd name="connsiteX144-289" fmla="*/ 52387 w 912342"/>
                      <a:gd name="connsiteY144-290" fmla="*/ 54769 h 1507332"/>
                      <a:gd name="connsiteX145-291" fmla="*/ 42862 w 912342"/>
                      <a:gd name="connsiteY145-292" fmla="*/ 47625 h 1507332"/>
                      <a:gd name="connsiteX146-293" fmla="*/ 28575 w 912342"/>
                      <a:gd name="connsiteY146-294" fmla="*/ 30956 h 1507332"/>
                      <a:gd name="connsiteX147-295" fmla="*/ 19050 w 912342"/>
                      <a:gd name="connsiteY147-296" fmla="*/ 23813 h 1507332"/>
                      <a:gd name="connsiteX148-297" fmla="*/ 4762 w 912342"/>
                      <a:gd name="connsiteY148-298" fmla="*/ 9525 h 1507332"/>
                      <a:gd name="connsiteX149-299" fmla="*/ 0 w 912342"/>
                      <a:gd name="connsiteY149-300" fmla="*/ 0 h 1507332"/>
                      <a:gd name="connsiteX0-301" fmla="*/ 904875 w 907580"/>
                      <a:gd name="connsiteY0-302" fmla="*/ 1497807 h 1497807"/>
                      <a:gd name="connsiteX1-303" fmla="*/ 907256 w 907580"/>
                      <a:gd name="connsiteY1-304" fmla="*/ 1485900 h 1497807"/>
                      <a:gd name="connsiteX2-305" fmla="*/ 900113 w 907580"/>
                      <a:gd name="connsiteY2-306" fmla="*/ 1483519 h 1497807"/>
                      <a:gd name="connsiteX3-307" fmla="*/ 897731 w 907580"/>
                      <a:gd name="connsiteY3-308" fmla="*/ 1476375 h 1497807"/>
                      <a:gd name="connsiteX4-309" fmla="*/ 900113 w 907580"/>
                      <a:gd name="connsiteY4-310" fmla="*/ 1469232 h 1497807"/>
                      <a:gd name="connsiteX5-311" fmla="*/ 892969 w 907580"/>
                      <a:gd name="connsiteY5-312" fmla="*/ 1452563 h 1497807"/>
                      <a:gd name="connsiteX6-313" fmla="*/ 885825 w 907580"/>
                      <a:gd name="connsiteY6-314" fmla="*/ 1450182 h 1497807"/>
                      <a:gd name="connsiteX7-315" fmla="*/ 881063 w 907580"/>
                      <a:gd name="connsiteY7-316" fmla="*/ 1443038 h 1497807"/>
                      <a:gd name="connsiteX8-317" fmla="*/ 881063 w 907580"/>
                      <a:gd name="connsiteY8-318" fmla="*/ 1426369 h 1497807"/>
                      <a:gd name="connsiteX9-319" fmla="*/ 888206 w 907580"/>
                      <a:gd name="connsiteY9-320" fmla="*/ 1421607 h 1497807"/>
                      <a:gd name="connsiteX10-321" fmla="*/ 892969 w 907580"/>
                      <a:gd name="connsiteY10-322" fmla="*/ 1414463 h 1497807"/>
                      <a:gd name="connsiteX11-323" fmla="*/ 885825 w 907580"/>
                      <a:gd name="connsiteY11-324" fmla="*/ 1397794 h 1497807"/>
                      <a:gd name="connsiteX12-325" fmla="*/ 888206 w 907580"/>
                      <a:gd name="connsiteY12-326" fmla="*/ 1383507 h 1497807"/>
                      <a:gd name="connsiteX13-327" fmla="*/ 878681 w 907580"/>
                      <a:gd name="connsiteY13-328" fmla="*/ 1369219 h 1497807"/>
                      <a:gd name="connsiteX14-329" fmla="*/ 888206 w 907580"/>
                      <a:gd name="connsiteY14-330" fmla="*/ 1359694 h 1497807"/>
                      <a:gd name="connsiteX15-331" fmla="*/ 892969 w 907580"/>
                      <a:gd name="connsiteY15-332" fmla="*/ 1352550 h 1497807"/>
                      <a:gd name="connsiteX16-333" fmla="*/ 885825 w 907580"/>
                      <a:gd name="connsiteY16-334" fmla="*/ 1338263 h 1497807"/>
                      <a:gd name="connsiteX17-335" fmla="*/ 878681 w 907580"/>
                      <a:gd name="connsiteY17-336" fmla="*/ 1333500 h 1497807"/>
                      <a:gd name="connsiteX18-337" fmla="*/ 816769 w 907580"/>
                      <a:gd name="connsiteY18-338" fmla="*/ 1333500 h 1497807"/>
                      <a:gd name="connsiteX19-339" fmla="*/ 812006 w 907580"/>
                      <a:gd name="connsiteY19-340" fmla="*/ 1326356 h 1497807"/>
                      <a:gd name="connsiteX20-341" fmla="*/ 807244 w 907580"/>
                      <a:gd name="connsiteY20-342" fmla="*/ 1316831 h 1497807"/>
                      <a:gd name="connsiteX21-343" fmla="*/ 802481 w 907580"/>
                      <a:gd name="connsiteY21-344" fmla="*/ 1302544 h 1497807"/>
                      <a:gd name="connsiteX22-345" fmla="*/ 800100 w 907580"/>
                      <a:gd name="connsiteY22-346" fmla="*/ 1285875 h 1497807"/>
                      <a:gd name="connsiteX23-347" fmla="*/ 790575 w 907580"/>
                      <a:gd name="connsiteY23-348" fmla="*/ 1271588 h 1497807"/>
                      <a:gd name="connsiteX24-349" fmla="*/ 785813 w 907580"/>
                      <a:gd name="connsiteY24-350" fmla="*/ 1264444 h 1497807"/>
                      <a:gd name="connsiteX25-351" fmla="*/ 776288 w 907580"/>
                      <a:gd name="connsiteY25-352" fmla="*/ 1250156 h 1497807"/>
                      <a:gd name="connsiteX26-353" fmla="*/ 771525 w 907580"/>
                      <a:gd name="connsiteY26-354" fmla="*/ 1243013 h 1497807"/>
                      <a:gd name="connsiteX27-355" fmla="*/ 769144 w 907580"/>
                      <a:gd name="connsiteY27-356" fmla="*/ 1235869 h 1497807"/>
                      <a:gd name="connsiteX28-357" fmla="*/ 762000 w 907580"/>
                      <a:gd name="connsiteY28-358" fmla="*/ 1233488 h 1497807"/>
                      <a:gd name="connsiteX29-359" fmla="*/ 723900 w 907580"/>
                      <a:gd name="connsiteY29-360" fmla="*/ 1226344 h 1497807"/>
                      <a:gd name="connsiteX30-361" fmla="*/ 716756 w 907580"/>
                      <a:gd name="connsiteY30-362" fmla="*/ 1221581 h 1497807"/>
                      <a:gd name="connsiteX31-363" fmla="*/ 714375 w 907580"/>
                      <a:gd name="connsiteY31-364" fmla="*/ 1212056 h 1497807"/>
                      <a:gd name="connsiteX32-365" fmla="*/ 709613 w 907580"/>
                      <a:gd name="connsiteY32-366" fmla="*/ 1204913 h 1497807"/>
                      <a:gd name="connsiteX33-367" fmla="*/ 707231 w 907580"/>
                      <a:gd name="connsiteY33-368" fmla="*/ 1197769 h 1497807"/>
                      <a:gd name="connsiteX34-369" fmla="*/ 692944 w 907580"/>
                      <a:gd name="connsiteY34-370" fmla="*/ 1193006 h 1497807"/>
                      <a:gd name="connsiteX35-371" fmla="*/ 671513 w 907580"/>
                      <a:gd name="connsiteY35-372" fmla="*/ 1188244 h 1497807"/>
                      <a:gd name="connsiteX36-373" fmla="*/ 669131 w 907580"/>
                      <a:gd name="connsiteY36-374" fmla="*/ 1176338 h 1497807"/>
                      <a:gd name="connsiteX37-375" fmla="*/ 659606 w 907580"/>
                      <a:gd name="connsiteY37-376" fmla="*/ 1162050 h 1497807"/>
                      <a:gd name="connsiteX38-377" fmla="*/ 654844 w 907580"/>
                      <a:gd name="connsiteY38-378" fmla="*/ 1154906 h 1497807"/>
                      <a:gd name="connsiteX39-379" fmla="*/ 647700 w 907580"/>
                      <a:gd name="connsiteY39-380" fmla="*/ 1147763 h 1497807"/>
                      <a:gd name="connsiteX40-381" fmla="*/ 638175 w 907580"/>
                      <a:gd name="connsiteY40-382" fmla="*/ 1133475 h 1497807"/>
                      <a:gd name="connsiteX41-383" fmla="*/ 635794 w 907580"/>
                      <a:gd name="connsiteY41-384" fmla="*/ 1112044 h 1497807"/>
                      <a:gd name="connsiteX42-385" fmla="*/ 633413 w 907580"/>
                      <a:gd name="connsiteY42-386" fmla="*/ 1104900 h 1497807"/>
                      <a:gd name="connsiteX43-387" fmla="*/ 631031 w 907580"/>
                      <a:gd name="connsiteY43-388" fmla="*/ 1095375 h 1497807"/>
                      <a:gd name="connsiteX44-389" fmla="*/ 635794 w 907580"/>
                      <a:gd name="connsiteY44-390" fmla="*/ 1057275 h 1497807"/>
                      <a:gd name="connsiteX45-391" fmla="*/ 638175 w 907580"/>
                      <a:gd name="connsiteY45-392" fmla="*/ 1050131 h 1497807"/>
                      <a:gd name="connsiteX46-393" fmla="*/ 652463 w 907580"/>
                      <a:gd name="connsiteY46-394" fmla="*/ 1045369 h 1497807"/>
                      <a:gd name="connsiteX47-395" fmla="*/ 659606 w 907580"/>
                      <a:gd name="connsiteY47-396" fmla="*/ 1040606 h 1497807"/>
                      <a:gd name="connsiteX48-397" fmla="*/ 666750 w 907580"/>
                      <a:gd name="connsiteY48-398" fmla="*/ 1038225 h 1497807"/>
                      <a:gd name="connsiteX49-399" fmla="*/ 671513 w 907580"/>
                      <a:gd name="connsiteY49-400" fmla="*/ 1031081 h 1497807"/>
                      <a:gd name="connsiteX50-401" fmla="*/ 678656 w 907580"/>
                      <a:gd name="connsiteY50-402" fmla="*/ 1023938 h 1497807"/>
                      <a:gd name="connsiteX51-403" fmla="*/ 681038 w 907580"/>
                      <a:gd name="connsiteY51-404" fmla="*/ 1016794 h 1497807"/>
                      <a:gd name="connsiteX52-405" fmla="*/ 685800 w 907580"/>
                      <a:gd name="connsiteY52-406" fmla="*/ 1009650 h 1497807"/>
                      <a:gd name="connsiteX53-407" fmla="*/ 690563 w 907580"/>
                      <a:gd name="connsiteY53-408" fmla="*/ 988219 h 1497807"/>
                      <a:gd name="connsiteX54-409" fmla="*/ 688181 w 907580"/>
                      <a:gd name="connsiteY54-410" fmla="*/ 942975 h 1497807"/>
                      <a:gd name="connsiteX55-411" fmla="*/ 683419 w 907580"/>
                      <a:gd name="connsiteY55-412" fmla="*/ 907256 h 1497807"/>
                      <a:gd name="connsiteX56-413" fmla="*/ 681038 w 907580"/>
                      <a:gd name="connsiteY56-414" fmla="*/ 900113 h 1497807"/>
                      <a:gd name="connsiteX57-415" fmla="*/ 676275 w 907580"/>
                      <a:gd name="connsiteY57-416" fmla="*/ 892969 h 1497807"/>
                      <a:gd name="connsiteX58-417" fmla="*/ 671513 w 907580"/>
                      <a:gd name="connsiteY58-418" fmla="*/ 878681 h 1497807"/>
                      <a:gd name="connsiteX59-419" fmla="*/ 666750 w 907580"/>
                      <a:gd name="connsiteY59-420" fmla="*/ 859631 h 1497807"/>
                      <a:gd name="connsiteX60-421" fmla="*/ 657225 w 907580"/>
                      <a:gd name="connsiteY60-422" fmla="*/ 845344 h 1497807"/>
                      <a:gd name="connsiteX61-423" fmla="*/ 654844 w 907580"/>
                      <a:gd name="connsiteY61-424" fmla="*/ 833438 h 1497807"/>
                      <a:gd name="connsiteX62-425" fmla="*/ 652463 w 907580"/>
                      <a:gd name="connsiteY62-426" fmla="*/ 826294 h 1497807"/>
                      <a:gd name="connsiteX63-427" fmla="*/ 638175 w 907580"/>
                      <a:gd name="connsiteY63-428" fmla="*/ 816769 h 1497807"/>
                      <a:gd name="connsiteX64-429" fmla="*/ 631031 w 907580"/>
                      <a:gd name="connsiteY64-430" fmla="*/ 812006 h 1497807"/>
                      <a:gd name="connsiteX65-431" fmla="*/ 623888 w 907580"/>
                      <a:gd name="connsiteY65-432" fmla="*/ 785813 h 1497807"/>
                      <a:gd name="connsiteX66-433" fmla="*/ 628650 w 907580"/>
                      <a:gd name="connsiteY66-434" fmla="*/ 771525 h 1497807"/>
                      <a:gd name="connsiteX67-435" fmla="*/ 614363 w 907580"/>
                      <a:gd name="connsiteY67-436" fmla="*/ 766763 h 1497807"/>
                      <a:gd name="connsiteX68-437" fmla="*/ 611981 w 907580"/>
                      <a:gd name="connsiteY68-438" fmla="*/ 759619 h 1497807"/>
                      <a:gd name="connsiteX69-439" fmla="*/ 597694 w 907580"/>
                      <a:gd name="connsiteY69-440" fmla="*/ 750094 h 1497807"/>
                      <a:gd name="connsiteX70-441" fmla="*/ 571500 w 907580"/>
                      <a:gd name="connsiteY70-442" fmla="*/ 750094 h 1497807"/>
                      <a:gd name="connsiteX71-443" fmla="*/ 566738 w 907580"/>
                      <a:gd name="connsiteY71-444" fmla="*/ 742950 h 1497807"/>
                      <a:gd name="connsiteX72-445" fmla="*/ 559594 w 907580"/>
                      <a:gd name="connsiteY72-446" fmla="*/ 740569 h 1497807"/>
                      <a:gd name="connsiteX73-447" fmla="*/ 552450 w 907580"/>
                      <a:gd name="connsiteY73-448" fmla="*/ 733425 h 1497807"/>
                      <a:gd name="connsiteX74-449" fmla="*/ 538163 w 907580"/>
                      <a:gd name="connsiteY74-450" fmla="*/ 728663 h 1497807"/>
                      <a:gd name="connsiteX75-451" fmla="*/ 528638 w 907580"/>
                      <a:gd name="connsiteY75-452" fmla="*/ 707231 h 1497807"/>
                      <a:gd name="connsiteX76-453" fmla="*/ 526256 w 907580"/>
                      <a:gd name="connsiteY76-454" fmla="*/ 700088 h 1497807"/>
                      <a:gd name="connsiteX77-455" fmla="*/ 519113 w 907580"/>
                      <a:gd name="connsiteY77-456" fmla="*/ 695325 h 1497807"/>
                      <a:gd name="connsiteX78-457" fmla="*/ 507206 w 907580"/>
                      <a:gd name="connsiteY78-458" fmla="*/ 678656 h 1497807"/>
                      <a:gd name="connsiteX79-459" fmla="*/ 502444 w 907580"/>
                      <a:gd name="connsiteY79-460" fmla="*/ 671513 h 1497807"/>
                      <a:gd name="connsiteX80-461" fmla="*/ 495300 w 907580"/>
                      <a:gd name="connsiteY80-462" fmla="*/ 666750 h 1497807"/>
                      <a:gd name="connsiteX81-463" fmla="*/ 492919 w 907580"/>
                      <a:gd name="connsiteY81-464" fmla="*/ 659606 h 1497807"/>
                      <a:gd name="connsiteX82-465" fmla="*/ 492919 w 907580"/>
                      <a:gd name="connsiteY82-466" fmla="*/ 631031 h 1497807"/>
                      <a:gd name="connsiteX83-467" fmla="*/ 485775 w 907580"/>
                      <a:gd name="connsiteY83-468" fmla="*/ 628650 h 1497807"/>
                      <a:gd name="connsiteX84-469" fmla="*/ 481013 w 907580"/>
                      <a:gd name="connsiteY84-470" fmla="*/ 621506 h 1497807"/>
                      <a:gd name="connsiteX85-471" fmla="*/ 473869 w 907580"/>
                      <a:gd name="connsiteY85-472" fmla="*/ 616744 h 1497807"/>
                      <a:gd name="connsiteX86-473" fmla="*/ 471488 w 907580"/>
                      <a:gd name="connsiteY86-474" fmla="*/ 609600 h 1497807"/>
                      <a:gd name="connsiteX87-475" fmla="*/ 459581 w 907580"/>
                      <a:gd name="connsiteY87-476" fmla="*/ 597694 h 1497807"/>
                      <a:gd name="connsiteX88-477" fmla="*/ 454819 w 907580"/>
                      <a:gd name="connsiteY88-478" fmla="*/ 581025 h 1497807"/>
                      <a:gd name="connsiteX89-479" fmla="*/ 452438 w 907580"/>
                      <a:gd name="connsiteY89-480" fmla="*/ 550069 h 1497807"/>
                      <a:gd name="connsiteX90-481" fmla="*/ 435769 w 907580"/>
                      <a:gd name="connsiteY90-482" fmla="*/ 542925 h 1497807"/>
                      <a:gd name="connsiteX91-483" fmla="*/ 423863 w 907580"/>
                      <a:gd name="connsiteY91-484" fmla="*/ 528638 h 1497807"/>
                      <a:gd name="connsiteX92-485" fmla="*/ 414338 w 907580"/>
                      <a:gd name="connsiteY92-486" fmla="*/ 511969 h 1497807"/>
                      <a:gd name="connsiteX93-487" fmla="*/ 409575 w 907580"/>
                      <a:gd name="connsiteY93-488" fmla="*/ 504825 h 1497807"/>
                      <a:gd name="connsiteX94-489" fmla="*/ 402431 w 907580"/>
                      <a:gd name="connsiteY94-490" fmla="*/ 478631 h 1497807"/>
                      <a:gd name="connsiteX95-491" fmla="*/ 397669 w 907580"/>
                      <a:gd name="connsiteY95-492" fmla="*/ 464344 h 1497807"/>
                      <a:gd name="connsiteX96-493" fmla="*/ 390525 w 907580"/>
                      <a:gd name="connsiteY96-494" fmla="*/ 459581 h 1497807"/>
                      <a:gd name="connsiteX97-495" fmla="*/ 376238 w 907580"/>
                      <a:gd name="connsiteY97-496" fmla="*/ 454819 h 1497807"/>
                      <a:gd name="connsiteX98-497" fmla="*/ 352425 w 907580"/>
                      <a:gd name="connsiteY98-498" fmla="*/ 459581 h 1497807"/>
                      <a:gd name="connsiteX99-499" fmla="*/ 338138 w 907580"/>
                      <a:gd name="connsiteY99-500" fmla="*/ 466725 h 1497807"/>
                      <a:gd name="connsiteX100-501" fmla="*/ 321469 w 907580"/>
                      <a:gd name="connsiteY100-502" fmla="*/ 464344 h 1497807"/>
                      <a:gd name="connsiteX101-503" fmla="*/ 314325 w 907580"/>
                      <a:gd name="connsiteY101-504" fmla="*/ 457200 h 1497807"/>
                      <a:gd name="connsiteX102-505" fmla="*/ 300038 w 907580"/>
                      <a:gd name="connsiteY102-506" fmla="*/ 450056 h 1497807"/>
                      <a:gd name="connsiteX103-507" fmla="*/ 292894 w 907580"/>
                      <a:gd name="connsiteY103-508" fmla="*/ 445294 h 1497807"/>
                      <a:gd name="connsiteX104-509" fmla="*/ 288131 w 907580"/>
                      <a:gd name="connsiteY104-510" fmla="*/ 438150 h 1497807"/>
                      <a:gd name="connsiteX105-511" fmla="*/ 309563 w 907580"/>
                      <a:gd name="connsiteY105-512" fmla="*/ 426244 h 1497807"/>
                      <a:gd name="connsiteX106-513" fmla="*/ 319088 w 907580"/>
                      <a:gd name="connsiteY106-514" fmla="*/ 414338 h 1497807"/>
                      <a:gd name="connsiteX107-515" fmla="*/ 330994 w 907580"/>
                      <a:gd name="connsiteY107-516" fmla="*/ 402431 h 1497807"/>
                      <a:gd name="connsiteX108-517" fmla="*/ 335756 w 907580"/>
                      <a:gd name="connsiteY108-518" fmla="*/ 395288 h 1497807"/>
                      <a:gd name="connsiteX109-519" fmla="*/ 340519 w 907580"/>
                      <a:gd name="connsiteY109-520" fmla="*/ 364331 h 1497807"/>
                      <a:gd name="connsiteX110-521" fmla="*/ 347663 w 907580"/>
                      <a:gd name="connsiteY110-522" fmla="*/ 340519 h 1497807"/>
                      <a:gd name="connsiteX111-523" fmla="*/ 350044 w 907580"/>
                      <a:gd name="connsiteY111-524" fmla="*/ 330994 h 1497807"/>
                      <a:gd name="connsiteX112-525" fmla="*/ 347663 w 907580"/>
                      <a:gd name="connsiteY112-526" fmla="*/ 314325 h 1497807"/>
                      <a:gd name="connsiteX113-527" fmla="*/ 342900 w 907580"/>
                      <a:gd name="connsiteY113-528" fmla="*/ 307181 h 1497807"/>
                      <a:gd name="connsiteX114-529" fmla="*/ 340519 w 907580"/>
                      <a:gd name="connsiteY114-530" fmla="*/ 300038 h 1497807"/>
                      <a:gd name="connsiteX115-531" fmla="*/ 338138 w 907580"/>
                      <a:gd name="connsiteY115-532" fmla="*/ 278606 h 1497807"/>
                      <a:gd name="connsiteX116-533" fmla="*/ 333375 w 907580"/>
                      <a:gd name="connsiteY116-534" fmla="*/ 271463 h 1497807"/>
                      <a:gd name="connsiteX117-535" fmla="*/ 326231 w 907580"/>
                      <a:gd name="connsiteY117-536" fmla="*/ 269081 h 1497807"/>
                      <a:gd name="connsiteX118-537" fmla="*/ 295275 w 907580"/>
                      <a:gd name="connsiteY118-538" fmla="*/ 266700 h 1497807"/>
                      <a:gd name="connsiteX119-539" fmla="*/ 285750 w 907580"/>
                      <a:gd name="connsiteY119-540" fmla="*/ 264319 h 1497807"/>
                      <a:gd name="connsiteX120-541" fmla="*/ 271463 w 907580"/>
                      <a:gd name="connsiteY120-542" fmla="*/ 264319 h 1497807"/>
                      <a:gd name="connsiteX121-543" fmla="*/ 266700 w 907580"/>
                      <a:gd name="connsiteY121-544" fmla="*/ 257175 h 1497807"/>
                      <a:gd name="connsiteX122-545" fmla="*/ 254794 w 907580"/>
                      <a:gd name="connsiteY122-546" fmla="*/ 235744 h 1497807"/>
                      <a:gd name="connsiteX123-547" fmla="*/ 238125 w 907580"/>
                      <a:gd name="connsiteY123-548" fmla="*/ 233363 h 1497807"/>
                      <a:gd name="connsiteX124-549" fmla="*/ 230981 w 907580"/>
                      <a:gd name="connsiteY124-550" fmla="*/ 226219 h 1497807"/>
                      <a:gd name="connsiteX125-551" fmla="*/ 226219 w 907580"/>
                      <a:gd name="connsiteY125-552" fmla="*/ 219075 h 1497807"/>
                      <a:gd name="connsiteX126-553" fmla="*/ 209550 w 907580"/>
                      <a:gd name="connsiteY126-554" fmla="*/ 209550 h 1497807"/>
                      <a:gd name="connsiteX127-555" fmla="*/ 195263 w 907580"/>
                      <a:gd name="connsiteY127-556" fmla="*/ 214313 h 1497807"/>
                      <a:gd name="connsiteX128-557" fmla="*/ 188119 w 907580"/>
                      <a:gd name="connsiteY128-558" fmla="*/ 216694 h 1497807"/>
                      <a:gd name="connsiteX129-559" fmla="*/ 176213 w 907580"/>
                      <a:gd name="connsiteY129-560" fmla="*/ 214313 h 1497807"/>
                      <a:gd name="connsiteX130-561" fmla="*/ 171450 w 907580"/>
                      <a:gd name="connsiteY130-562" fmla="*/ 207169 h 1497807"/>
                      <a:gd name="connsiteX131-563" fmla="*/ 157163 w 907580"/>
                      <a:gd name="connsiteY131-564" fmla="*/ 197644 h 1497807"/>
                      <a:gd name="connsiteX132-565" fmla="*/ 135731 w 907580"/>
                      <a:gd name="connsiteY132-566" fmla="*/ 185738 h 1497807"/>
                      <a:gd name="connsiteX133-567" fmla="*/ 123825 w 907580"/>
                      <a:gd name="connsiteY133-568" fmla="*/ 183356 h 1497807"/>
                      <a:gd name="connsiteX134-569" fmla="*/ 116681 w 907580"/>
                      <a:gd name="connsiteY134-570" fmla="*/ 178594 h 1497807"/>
                      <a:gd name="connsiteX135-571" fmla="*/ 109538 w 907580"/>
                      <a:gd name="connsiteY135-572" fmla="*/ 176213 h 1497807"/>
                      <a:gd name="connsiteX136-573" fmla="*/ 111919 w 907580"/>
                      <a:gd name="connsiteY136-574" fmla="*/ 157163 h 1497807"/>
                      <a:gd name="connsiteX137-575" fmla="*/ 116681 w 907580"/>
                      <a:gd name="connsiteY137-576" fmla="*/ 142875 h 1497807"/>
                      <a:gd name="connsiteX138-577" fmla="*/ 107156 w 907580"/>
                      <a:gd name="connsiteY138-578" fmla="*/ 121444 h 1497807"/>
                      <a:gd name="connsiteX139-579" fmla="*/ 104775 w 907580"/>
                      <a:gd name="connsiteY139-580" fmla="*/ 114300 h 1497807"/>
                      <a:gd name="connsiteX140-581" fmla="*/ 88106 w 907580"/>
                      <a:gd name="connsiteY140-582" fmla="*/ 111919 h 1497807"/>
                      <a:gd name="connsiteX141-583" fmla="*/ 80963 w 907580"/>
                      <a:gd name="connsiteY141-584" fmla="*/ 109538 h 1497807"/>
                      <a:gd name="connsiteX142-585" fmla="*/ 71438 w 907580"/>
                      <a:gd name="connsiteY142-586" fmla="*/ 95250 h 1497807"/>
                      <a:gd name="connsiteX143-587" fmla="*/ 64294 w 907580"/>
                      <a:gd name="connsiteY143-588" fmla="*/ 64294 h 1497807"/>
                      <a:gd name="connsiteX144-589" fmla="*/ 47625 w 907580"/>
                      <a:gd name="connsiteY144-590" fmla="*/ 45244 h 1497807"/>
                      <a:gd name="connsiteX145-591" fmla="*/ 38100 w 907580"/>
                      <a:gd name="connsiteY145-592" fmla="*/ 38100 h 1497807"/>
                      <a:gd name="connsiteX146-593" fmla="*/ 23813 w 907580"/>
                      <a:gd name="connsiteY146-594" fmla="*/ 21431 h 1497807"/>
                      <a:gd name="connsiteX147-595" fmla="*/ 14288 w 907580"/>
                      <a:gd name="connsiteY147-596" fmla="*/ 14288 h 1497807"/>
                      <a:gd name="connsiteX148-597" fmla="*/ 0 w 907580"/>
                      <a:gd name="connsiteY148-598" fmla="*/ 0 h 1497807"/>
                      <a:gd name="connsiteX0-599" fmla="*/ 890587 w 893292"/>
                      <a:gd name="connsiteY0-600" fmla="*/ 1483519 h 1483519"/>
                      <a:gd name="connsiteX1-601" fmla="*/ 892968 w 893292"/>
                      <a:gd name="connsiteY1-602" fmla="*/ 1471612 h 1483519"/>
                      <a:gd name="connsiteX2-603" fmla="*/ 885825 w 893292"/>
                      <a:gd name="connsiteY2-604" fmla="*/ 1469231 h 1483519"/>
                      <a:gd name="connsiteX3-605" fmla="*/ 883443 w 893292"/>
                      <a:gd name="connsiteY3-606" fmla="*/ 1462087 h 1483519"/>
                      <a:gd name="connsiteX4-607" fmla="*/ 885825 w 893292"/>
                      <a:gd name="connsiteY4-608" fmla="*/ 1454944 h 1483519"/>
                      <a:gd name="connsiteX5-609" fmla="*/ 878681 w 893292"/>
                      <a:gd name="connsiteY5-610" fmla="*/ 1438275 h 1483519"/>
                      <a:gd name="connsiteX6-611" fmla="*/ 871537 w 893292"/>
                      <a:gd name="connsiteY6-612" fmla="*/ 1435894 h 1483519"/>
                      <a:gd name="connsiteX7-613" fmla="*/ 866775 w 893292"/>
                      <a:gd name="connsiteY7-614" fmla="*/ 1428750 h 1483519"/>
                      <a:gd name="connsiteX8-615" fmla="*/ 866775 w 893292"/>
                      <a:gd name="connsiteY8-616" fmla="*/ 1412081 h 1483519"/>
                      <a:gd name="connsiteX9-617" fmla="*/ 873918 w 893292"/>
                      <a:gd name="connsiteY9-618" fmla="*/ 1407319 h 1483519"/>
                      <a:gd name="connsiteX10-619" fmla="*/ 878681 w 893292"/>
                      <a:gd name="connsiteY10-620" fmla="*/ 1400175 h 1483519"/>
                      <a:gd name="connsiteX11-621" fmla="*/ 871537 w 893292"/>
                      <a:gd name="connsiteY11-622" fmla="*/ 1383506 h 1483519"/>
                      <a:gd name="connsiteX12-623" fmla="*/ 873918 w 893292"/>
                      <a:gd name="connsiteY12-624" fmla="*/ 1369219 h 1483519"/>
                      <a:gd name="connsiteX13-625" fmla="*/ 864393 w 893292"/>
                      <a:gd name="connsiteY13-626" fmla="*/ 1354931 h 1483519"/>
                      <a:gd name="connsiteX14-627" fmla="*/ 873918 w 893292"/>
                      <a:gd name="connsiteY14-628" fmla="*/ 1345406 h 1483519"/>
                      <a:gd name="connsiteX15-629" fmla="*/ 878681 w 893292"/>
                      <a:gd name="connsiteY15-630" fmla="*/ 1338262 h 1483519"/>
                      <a:gd name="connsiteX16-631" fmla="*/ 871537 w 893292"/>
                      <a:gd name="connsiteY16-632" fmla="*/ 1323975 h 1483519"/>
                      <a:gd name="connsiteX17-633" fmla="*/ 864393 w 893292"/>
                      <a:gd name="connsiteY17-634" fmla="*/ 1319212 h 1483519"/>
                      <a:gd name="connsiteX18-635" fmla="*/ 802481 w 893292"/>
                      <a:gd name="connsiteY18-636" fmla="*/ 1319212 h 1483519"/>
                      <a:gd name="connsiteX19-637" fmla="*/ 797718 w 893292"/>
                      <a:gd name="connsiteY19-638" fmla="*/ 1312068 h 1483519"/>
                      <a:gd name="connsiteX20-639" fmla="*/ 792956 w 893292"/>
                      <a:gd name="connsiteY20-640" fmla="*/ 1302543 h 1483519"/>
                      <a:gd name="connsiteX21-641" fmla="*/ 788193 w 893292"/>
                      <a:gd name="connsiteY21-642" fmla="*/ 1288256 h 1483519"/>
                      <a:gd name="connsiteX22-643" fmla="*/ 785812 w 893292"/>
                      <a:gd name="connsiteY22-644" fmla="*/ 1271587 h 1483519"/>
                      <a:gd name="connsiteX23-645" fmla="*/ 776287 w 893292"/>
                      <a:gd name="connsiteY23-646" fmla="*/ 1257300 h 1483519"/>
                      <a:gd name="connsiteX24-647" fmla="*/ 771525 w 893292"/>
                      <a:gd name="connsiteY24-648" fmla="*/ 1250156 h 1483519"/>
                      <a:gd name="connsiteX25-649" fmla="*/ 762000 w 893292"/>
                      <a:gd name="connsiteY25-650" fmla="*/ 1235868 h 1483519"/>
                      <a:gd name="connsiteX26-651" fmla="*/ 757237 w 893292"/>
                      <a:gd name="connsiteY26-652" fmla="*/ 1228725 h 1483519"/>
                      <a:gd name="connsiteX27-653" fmla="*/ 754856 w 893292"/>
                      <a:gd name="connsiteY27-654" fmla="*/ 1221581 h 1483519"/>
                      <a:gd name="connsiteX28-655" fmla="*/ 747712 w 893292"/>
                      <a:gd name="connsiteY28-656" fmla="*/ 1219200 h 1483519"/>
                      <a:gd name="connsiteX29-657" fmla="*/ 709612 w 893292"/>
                      <a:gd name="connsiteY29-658" fmla="*/ 1212056 h 1483519"/>
                      <a:gd name="connsiteX30-659" fmla="*/ 702468 w 893292"/>
                      <a:gd name="connsiteY30-660" fmla="*/ 1207293 h 1483519"/>
                      <a:gd name="connsiteX31-661" fmla="*/ 700087 w 893292"/>
                      <a:gd name="connsiteY31-662" fmla="*/ 1197768 h 1483519"/>
                      <a:gd name="connsiteX32-663" fmla="*/ 695325 w 893292"/>
                      <a:gd name="connsiteY32-664" fmla="*/ 1190625 h 1483519"/>
                      <a:gd name="connsiteX33-665" fmla="*/ 692943 w 893292"/>
                      <a:gd name="connsiteY33-666" fmla="*/ 1183481 h 1483519"/>
                      <a:gd name="connsiteX34-667" fmla="*/ 678656 w 893292"/>
                      <a:gd name="connsiteY34-668" fmla="*/ 1178718 h 1483519"/>
                      <a:gd name="connsiteX35-669" fmla="*/ 657225 w 893292"/>
                      <a:gd name="connsiteY35-670" fmla="*/ 1173956 h 1483519"/>
                      <a:gd name="connsiteX36-671" fmla="*/ 654843 w 893292"/>
                      <a:gd name="connsiteY36-672" fmla="*/ 1162050 h 1483519"/>
                      <a:gd name="connsiteX37-673" fmla="*/ 645318 w 893292"/>
                      <a:gd name="connsiteY37-674" fmla="*/ 1147762 h 1483519"/>
                      <a:gd name="connsiteX38-675" fmla="*/ 640556 w 893292"/>
                      <a:gd name="connsiteY38-676" fmla="*/ 1140618 h 1483519"/>
                      <a:gd name="connsiteX39-677" fmla="*/ 633412 w 893292"/>
                      <a:gd name="connsiteY39-678" fmla="*/ 1133475 h 1483519"/>
                      <a:gd name="connsiteX40-679" fmla="*/ 623887 w 893292"/>
                      <a:gd name="connsiteY40-680" fmla="*/ 1119187 h 1483519"/>
                      <a:gd name="connsiteX41-681" fmla="*/ 621506 w 893292"/>
                      <a:gd name="connsiteY41-682" fmla="*/ 1097756 h 1483519"/>
                      <a:gd name="connsiteX42-683" fmla="*/ 619125 w 893292"/>
                      <a:gd name="connsiteY42-684" fmla="*/ 1090612 h 1483519"/>
                      <a:gd name="connsiteX43-685" fmla="*/ 616743 w 893292"/>
                      <a:gd name="connsiteY43-686" fmla="*/ 1081087 h 1483519"/>
                      <a:gd name="connsiteX44-687" fmla="*/ 621506 w 893292"/>
                      <a:gd name="connsiteY44-688" fmla="*/ 1042987 h 1483519"/>
                      <a:gd name="connsiteX45-689" fmla="*/ 623887 w 893292"/>
                      <a:gd name="connsiteY45-690" fmla="*/ 1035843 h 1483519"/>
                      <a:gd name="connsiteX46-691" fmla="*/ 638175 w 893292"/>
                      <a:gd name="connsiteY46-692" fmla="*/ 1031081 h 1483519"/>
                      <a:gd name="connsiteX47-693" fmla="*/ 645318 w 893292"/>
                      <a:gd name="connsiteY47-694" fmla="*/ 1026318 h 1483519"/>
                      <a:gd name="connsiteX48-695" fmla="*/ 652462 w 893292"/>
                      <a:gd name="connsiteY48-696" fmla="*/ 1023937 h 1483519"/>
                      <a:gd name="connsiteX49-697" fmla="*/ 657225 w 893292"/>
                      <a:gd name="connsiteY49-698" fmla="*/ 1016793 h 1483519"/>
                      <a:gd name="connsiteX50-699" fmla="*/ 664368 w 893292"/>
                      <a:gd name="connsiteY50-700" fmla="*/ 1009650 h 1483519"/>
                      <a:gd name="connsiteX51-701" fmla="*/ 666750 w 893292"/>
                      <a:gd name="connsiteY51-702" fmla="*/ 1002506 h 1483519"/>
                      <a:gd name="connsiteX52-703" fmla="*/ 671512 w 893292"/>
                      <a:gd name="connsiteY52-704" fmla="*/ 995362 h 1483519"/>
                      <a:gd name="connsiteX53-705" fmla="*/ 676275 w 893292"/>
                      <a:gd name="connsiteY53-706" fmla="*/ 973931 h 1483519"/>
                      <a:gd name="connsiteX54-707" fmla="*/ 673893 w 893292"/>
                      <a:gd name="connsiteY54-708" fmla="*/ 928687 h 1483519"/>
                      <a:gd name="connsiteX55-709" fmla="*/ 669131 w 893292"/>
                      <a:gd name="connsiteY55-710" fmla="*/ 892968 h 1483519"/>
                      <a:gd name="connsiteX56-711" fmla="*/ 666750 w 893292"/>
                      <a:gd name="connsiteY56-712" fmla="*/ 885825 h 1483519"/>
                      <a:gd name="connsiteX57-713" fmla="*/ 661987 w 893292"/>
                      <a:gd name="connsiteY57-714" fmla="*/ 878681 h 1483519"/>
                      <a:gd name="connsiteX58-715" fmla="*/ 657225 w 893292"/>
                      <a:gd name="connsiteY58-716" fmla="*/ 864393 h 1483519"/>
                      <a:gd name="connsiteX59-717" fmla="*/ 652462 w 893292"/>
                      <a:gd name="connsiteY59-718" fmla="*/ 845343 h 1483519"/>
                      <a:gd name="connsiteX60-719" fmla="*/ 642937 w 893292"/>
                      <a:gd name="connsiteY60-720" fmla="*/ 831056 h 1483519"/>
                      <a:gd name="connsiteX61-721" fmla="*/ 640556 w 893292"/>
                      <a:gd name="connsiteY61-722" fmla="*/ 819150 h 1483519"/>
                      <a:gd name="connsiteX62-723" fmla="*/ 638175 w 893292"/>
                      <a:gd name="connsiteY62-724" fmla="*/ 812006 h 1483519"/>
                      <a:gd name="connsiteX63-725" fmla="*/ 623887 w 893292"/>
                      <a:gd name="connsiteY63-726" fmla="*/ 802481 h 1483519"/>
                      <a:gd name="connsiteX64-727" fmla="*/ 616743 w 893292"/>
                      <a:gd name="connsiteY64-728" fmla="*/ 797718 h 1483519"/>
                      <a:gd name="connsiteX65-729" fmla="*/ 609600 w 893292"/>
                      <a:gd name="connsiteY65-730" fmla="*/ 771525 h 1483519"/>
                      <a:gd name="connsiteX66-731" fmla="*/ 614362 w 893292"/>
                      <a:gd name="connsiteY66-732" fmla="*/ 757237 h 1483519"/>
                      <a:gd name="connsiteX67-733" fmla="*/ 600075 w 893292"/>
                      <a:gd name="connsiteY67-734" fmla="*/ 752475 h 1483519"/>
                      <a:gd name="connsiteX68-735" fmla="*/ 597693 w 893292"/>
                      <a:gd name="connsiteY68-736" fmla="*/ 745331 h 1483519"/>
                      <a:gd name="connsiteX69-737" fmla="*/ 583406 w 893292"/>
                      <a:gd name="connsiteY69-738" fmla="*/ 735806 h 1483519"/>
                      <a:gd name="connsiteX70-739" fmla="*/ 557212 w 893292"/>
                      <a:gd name="connsiteY70-740" fmla="*/ 735806 h 1483519"/>
                      <a:gd name="connsiteX71-741" fmla="*/ 552450 w 893292"/>
                      <a:gd name="connsiteY71-742" fmla="*/ 728662 h 1483519"/>
                      <a:gd name="connsiteX72-743" fmla="*/ 545306 w 893292"/>
                      <a:gd name="connsiteY72-744" fmla="*/ 726281 h 1483519"/>
                      <a:gd name="connsiteX73-745" fmla="*/ 538162 w 893292"/>
                      <a:gd name="connsiteY73-746" fmla="*/ 719137 h 1483519"/>
                      <a:gd name="connsiteX74-747" fmla="*/ 523875 w 893292"/>
                      <a:gd name="connsiteY74-748" fmla="*/ 714375 h 1483519"/>
                      <a:gd name="connsiteX75-749" fmla="*/ 514350 w 893292"/>
                      <a:gd name="connsiteY75-750" fmla="*/ 692943 h 1483519"/>
                      <a:gd name="connsiteX76-751" fmla="*/ 511968 w 893292"/>
                      <a:gd name="connsiteY76-752" fmla="*/ 685800 h 1483519"/>
                      <a:gd name="connsiteX77-753" fmla="*/ 504825 w 893292"/>
                      <a:gd name="connsiteY77-754" fmla="*/ 681037 h 1483519"/>
                      <a:gd name="connsiteX78-755" fmla="*/ 492918 w 893292"/>
                      <a:gd name="connsiteY78-756" fmla="*/ 664368 h 1483519"/>
                      <a:gd name="connsiteX79-757" fmla="*/ 488156 w 893292"/>
                      <a:gd name="connsiteY79-758" fmla="*/ 657225 h 1483519"/>
                      <a:gd name="connsiteX80-759" fmla="*/ 481012 w 893292"/>
                      <a:gd name="connsiteY80-760" fmla="*/ 652462 h 1483519"/>
                      <a:gd name="connsiteX81-761" fmla="*/ 478631 w 893292"/>
                      <a:gd name="connsiteY81-762" fmla="*/ 645318 h 1483519"/>
                      <a:gd name="connsiteX82-763" fmla="*/ 478631 w 893292"/>
                      <a:gd name="connsiteY82-764" fmla="*/ 616743 h 1483519"/>
                      <a:gd name="connsiteX83-765" fmla="*/ 471487 w 893292"/>
                      <a:gd name="connsiteY83-766" fmla="*/ 614362 h 1483519"/>
                      <a:gd name="connsiteX84-767" fmla="*/ 466725 w 893292"/>
                      <a:gd name="connsiteY84-768" fmla="*/ 607218 h 1483519"/>
                      <a:gd name="connsiteX85-769" fmla="*/ 459581 w 893292"/>
                      <a:gd name="connsiteY85-770" fmla="*/ 602456 h 1483519"/>
                      <a:gd name="connsiteX86-771" fmla="*/ 457200 w 893292"/>
                      <a:gd name="connsiteY86-772" fmla="*/ 595312 h 1483519"/>
                      <a:gd name="connsiteX87-773" fmla="*/ 445293 w 893292"/>
                      <a:gd name="connsiteY87-774" fmla="*/ 583406 h 1483519"/>
                      <a:gd name="connsiteX88-775" fmla="*/ 440531 w 893292"/>
                      <a:gd name="connsiteY88-776" fmla="*/ 566737 h 1483519"/>
                      <a:gd name="connsiteX89-777" fmla="*/ 438150 w 893292"/>
                      <a:gd name="connsiteY89-778" fmla="*/ 535781 h 1483519"/>
                      <a:gd name="connsiteX90-779" fmla="*/ 421481 w 893292"/>
                      <a:gd name="connsiteY90-780" fmla="*/ 528637 h 1483519"/>
                      <a:gd name="connsiteX91-781" fmla="*/ 409575 w 893292"/>
                      <a:gd name="connsiteY91-782" fmla="*/ 514350 h 1483519"/>
                      <a:gd name="connsiteX92-783" fmla="*/ 400050 w 893292"/>
                      <a:gd name="connsiteY92-784" fmla="*/ 497681 h 1483519"/>
                      <a:gd name="connsiteX93-785" fmla="*/ 395287 w 893292"/>
                      <a:gd name="connsiteY93-786" fmla="*/ 490537 h 1483519"/>
                      <a:gd name="connsiteX94-787" fmla="*/ 388143 w 893292"/>
                      <a:gd name="connsiteY94-788" fmla="*/ 464343 h 1483519"/>
                      <a:gd name="connsiteX95-789" fmla="*/ 383381 w 893292"/>
                      <a:gd name="connsiteY95-790" fmla="*/ 450056 h 1483519"/>
                      <a:gd name="connsiteX96-791" fmla="*/ 376237 w 893292"/>
                      <a:gd name="connsiteY96-792" fmla="*/ 445293 h 1483519"/>
                      <a:gd name="connsiteX97-793" fmla="*/ 361950 w 893292"/>
                      <a:gd name="connsiteY97-794" fmla="*/ 440531 h 1483519"/>
                      <a:gd name="connsiteX98-795" fmla="*/ 338137 w 893292"/>
                      <a:gd name="connsiteY98-796" fmla="*/ 445293 h 1483519"/>
                      <a:gd name="connsiteX99-797" fmla="*/ 323850 w 893292"/>
                      <a:gd name="connsiteY99-798" fmla="*/ 452437 h 1483519"/>
                      <a:gd name="connsiteX100-799" fmla="*/ 307181 w 893292"/>
                      <a:gd name="connsiteY100-800" fmla="*/ 450056 h 1483519"/>
                      <a:gd name="connsiteX101-801" fmla="*/ 300037 w 893292"/>
                      <a:gd name="connsiteY101-802" fmla="*/ 442912 h 1483519"/>
                      <a:gd name="connsiteX102-803" fmla="*/ 285750 w 893292"/>
                      <a:gd name="connsiteY102-804" fmla="*/ 435768 h 1483519"/>
                      <a:gd name="connsiteX103-805" fmla="*/ 278606 w 893292"/>
                      <a:gd name="connsiteY103-806" fmla="*/ 431006 h 1483519"/>
                      <a:gd name="connsiteX104-807" fmla="*/ 273843 w 893292"/>
                      <a:gd name="connsiteY104-808" fmla="*/ 423862 h 1483519"/>
                      <a:gd name="connsiteX105-809" fmla="*/ 295275 w 893292"/>
                      <a:gd name="connsiteY105-810" fmla="*/ 411956 h 1483519"/>
                      <a:gd name="connsiteX106-811" fmla="*/ 304800 w 893292"/>
                      <a:gd name="connsiteY106-812" fmla="*/ 400050 h 1483519"/>
                      <a:gd name="connsiteX107-813" fmla="*/ 316706 w 893292"/>
                      <a:gd name="connsiteY107-814" fmla="*/ 388143 h 1483519"/>
                      <a:gd name="connsiteX108-815" fmla="*/ 321468 w 893292"/>
                      <a:gd name="connsiteY108-816" fmla="*/ 381000 h 1483519"/>
                      <a:gd name="connsiteX109-817" fmla="*/ 326231 w 893292"/>
                      <a:gd name="connsiteY109-818" fmla="*/ 350043 h 1483519"/>
                      <a:gd name="connsiteX110-819" fmla="*/ 333375 w 893292"/>
                      <a:gd name="connsiteY110-820" fmla="*/ 326231 h 1483519"/>
                      <a:gd name="connsiteX111-821" fmla="*/ 335756 w 893292"/>
                      <a:gd name="connsiteY111-822" fmla="*/ 316706 h 1483519"/>
                      <a:gd name="connsiteX112-823" fmla="*/ 333375 w 893292"/>
                      <a:gd name="connsiteY112-824" fmla="*/ 300037 h 1483519"/>
                      <a:gd name="connsiteX113-825" fmla="*/ 328612 w 893292"/>
                      <a:gd name="connsiteY113-826" fmla="*/ 292893 h 1483519"/>
                      <a:gd name="connsiteX114-827" fmla="*/ 326231 w 893292"/>
                      <a:gd name="connsiteY114-828" fmla="*/ 285750 h 1483519"/>
                      <a:gd name="connsiteX115-829" fmla="*/ 323850 w 893292"/>
                      <a:gd name="connsiteY115-830" fmla="*/ 264318 h 1483519"/>
                      <a:gd name="connsiteX116-831" fmla="*/ 319087 w 893292"/>
                      <a:gd name="connsiteY116-832" fmla="*/ 257175 h 1483519"/>
                      <a:gd name="connsiteX117-833" fmla="*/ 311943 w 893292"/>
                      <a:gd name="connsiteY117-834" fmla="*/ 254793 h 1483519"/>
                      <a:gd name="connsiteX118-835" fmla="*/ 280987 w 893292"/>
                      <a:gd name="connsiteY118-836" fmla="*/ 252412 h 1483519"/>
                      <a:gd name="connsiteX119-837" fmla="*/ 271462 w 893292"/>
                      <a:gd name="connsiteY119-838" fmla="*/ 250031 h 1483519"/>
                      <a:gd name="connsiteX120-839" fmla="*/ 257175 w 893292"/>
                      <a:gd name="connsiteY120-840" fmla="*/ 250031 h 1483519"/>
                      <a:gd name="connsiteX121-841" fmla="*/ 252412 w 893292"/>
                      <a:gd name="connsiteY121-842" fmla="*/ 242887 h 1483519"/>
                      <a:gd name="connsiteX122-843" fmla="*/ 240506 w 893292"/>
                      <a:gd name="connsiteY122-844" fmla="*/ 221456 h 1483519"/>
                      <a:gd name="connsiteX123-845" fmla="*/ 223837 w 893292"/>
                      <a:gd name="connsiteY123-846" fmla="*/ 219075 h 1483519"/>
                      <a:gd name="connsiteX124-847" fmla="*/ 216693 w 893292"/>
                      <a:gd name="connsiteY124-848" fmla="*/ 211931 h 1483519"/>
                      <a:gd name="connsiteX125-849" fmla="*/ 211931 w 893292"/>
                      <a:gd name="connsiteY125-850" fmla="*/ 204787 h 1483519"/>
                      <a:gd name="connsiteX126-851" fmla="*/ 195262 w 893292"/>
                      <a:gd name="connsiteY126-852" fmla="*/ 195262 h 1483519"/>
                      <a:gd name="connsiteX127-853" fmla="*/ 180975 w 893292"/>
                      <a:gd name="connsiteY127-854" fmla="*/ 200025 h 1483519"/>
                      <a:gd name="connsiteX128-855" fmla="*/ 173831 w 893292"/>
                      <a:gd name="connsiteY128-856" fmla="*/ 202406 h 1483519"/>
                      <a:gd name="connsiteX129-857" fmla="*/ 161925 w 893292"/>
                      <a:gd name="connsiteY129-858" fmla="*/ 200025 h 1483519"/>
                      <a:gd name="connsiteX130-859" fmla="*/ 157162 w 893292"/>
                      <a:gd name="connsiteY130-860" fmla="*/ 192881 h 1483519"/>
                      <a:gd name="connsiteX131-861" fmla="*/ 142875 w 893292"/>
                      <a:gd name="connsiteY131-862" fmla="*/ 183356 h 1483519"/>
                      <a:gd name="connsiteX132-863" fmla="*/ 121443 w 893292"/>
                      <a:gd name="connsiteY132-864" fmla="*/ 171450 h 1483519"/>
                      <a:gd name="connsiteX133-865" fmla="*/ 109537 w 893292"/>
                      <a:gd name="connsiteY133-866" fmla="*/ 169068 h 1483519"/>
                      <a:gd name="connsiteX134-867" fmla="*/ 102393 w 893292"/>
                      <a:gd name="connsiteY134-868" fmla="*/ 164306 h 1483519"/>
                      <a:gd name="connsiteX135-869" fmla="*/ 95250 w 893292"/>
                      <a:gd name="connsiteY135-870" fmla="*/ 161925 h 1483519"/>
                      <a:gd name="connsiteX136-871" fmla="*/ 97631 w 893292"/>
                      <a:gd name="connsiteY136-872" fmla="*/ 142875 h 1483519"/>
                      <a:gd name="connsiteX137-873" fmla="*/ 102393 w 893292"/>
                      <a:gd name="connsiteY137-874" fmla="*/ 128587 h 1483519"/>
                      <a:gd name="connsiteX138-875" fmla="*/ 92868 w 893292"/>
                      <a:gd name="connsiteY138-876" fmla="*/ 107156 h 1483519"/>
                      <a:gd name="connsiteX139-877" fmla="*/ 90487 w 893292"/>
                      <a:gd name="connsiteY139-878" fmla="*/ 100012 h 1483519"/>
                      <a:gd name="connsiteX140-879" fmla="*/ 73818 w 893292"/>
                      <a:gd name="connsiteY140-880" fmla="*/ 97631 h 1483519"/>
                      <a:gd name="connsiteX141-881" fmla="*/ 66675 w 893292"/>
                      <a:gd name="connsiteY141-882" fmla="*/ 95250 h 1483519"/>
                      <a:gd name="connsiteX142-883" fmla="*/ 57150 w 893292"/>
                      <a:gd name="connsiteY142-884" fmla="*/ 80962 h 1483519"/>
                      <a:gd name="connsiteX143-885" fmla="*/ 50006 w 893292"/>
                      <a:gd name="connsiteY143-886" fmla="*/ 50006 h 1483519"/>
                      <a:gd name="connsiteX144-887" fmla="*/ 33337 w 893292"/>
                      <a:gd name="connsiteY144-888" fmla="*/ 30956 h 1483519"/>
                      <a:gd name="connsiteX145-889" fmla="*/ 23812 w 893292"/>
                      <a:gd name="connsiteY145-890" fmla="*/ 23812 h 1483519"/>
                      <a:gd name="connsiteX146-891" fmla="*/ 9525 w 893292"/>
                      <a:gd name="connsiteY146-892" fmla="*/ 7143 h 1483519"/>
                      <a:gd name="connsiteX147-893" fmla="*/ 0 w 893292"/>
                      <a:gd name="connsiteY147-894" fmla="*/ 0 h 1483519"/>
                      <a:gd name="connsiteX0-895" fmla="*/ 881062 w 883767"/>
                      <a:gd name="connsiteY0-896" fmla="*/ 1476376 h 1476376"/>
                      <a:gd name="connsiteX1-897" fmla="*/ 883443 w 883767"/>
                      <a:gd name="connsiteY1-898" fmla="*/ 1464469 h 1476376"/>
                      <a:gd name="connsiteX2-899" fmla="*/ 876300 w 883767"/>
                      <a:gd name="connsiteY2-900" fmla="*/ 1462088 h 1476376"/>
                      <a:gd name="connsiteX3-901" fmla="*/ 873918 w 883767"/>
                      <a:gd name="connsiteY3-902" fmla="*/ 1454944 h 1476376"/>
                      <a:gd name="connsiteX4-903" fmla="*/ 876300 w 883767"/>
                      <a:gd name="connsiteY4-904" fmla="*/ 1447801 h 1476376"/>
                      <a:gd name="connsiteX5-905" fmla="*/ 869156 w 883767"/>
                      <a:gd name="connsiteY5-906" fmla="*/ 1431132 h 1476376"/>
                      <a:gd name="connsiteX6-907" fmla="*/ 862012 w 883767"/>
                      <a:gd name="connsiteY6-908" fmla="*/ 1428751 h 1476376"/>
                      <a:gd name="connsiteX7-909" fmla="*/ 857250 w 883767"/>
                      <a:gd name="connsiteY7-910" fmla="*/ 1421607 h 1476376"/>
                      <a:gd name="connsiteX8-911" fmla="*/ 857250 w 883767"/>
                      <a:gd name="connsiteY8-912" fmla="*/ 1404938 h 1476376"/>
                      <a:gd name="connsiteX9-913" fmla="*/ 864393 w 883767"/>
                      <a:gd name="connsiteY9-914" fmla="*/ 1400176 h 1476376"/>
                      <a:gd name="connsiteX10-915" fmla="*/ 869156 w 883767"/>
                      <a:gd name="connsiteY10-916" fmla="*/ 1393032 h 1476376"/>
                      <a:gd name="connsiteX11-917" fmla="*/ 862012 w 883767"/>
                      <a:gd name="connsiteY11-918" fmla="*/ 1376363 h 1476376"/>
                      <a:gd name="connsiteX12-919" fmla="*/ 864393 w 883767"/>
                      <a:gd name="connsiteY12-920" fmla="*/ 1362076 h 1476376"/>
                      <a:gd name="connsiteX13-921" fmla="*/ 854868 w 883767"/>
                      <a:gd name="connsiteY13-922" fmla="*/ 1347788 h 1476376"/>
                      <a:gd name="connsiteX14-923" fmla="*/ 864393 w 883767"/>
                      <a:gd name="connsiteY14-924" fmla="*/ 1338263 h 1476376"/>
                      <a:gd name="connsiteX15-925" fmla="*/ 869156 w 883767"/>
                      <a:gd name="connsiteY15-926" fmla="*/ 1331119 h 1476376"/>
                      <a:gd name="connsiteX16-927" fmla="*/ 862012 w 883767"/>
                      <a:gd name="connsiteY16-928" fmla="*/ 1316832 h 1476376"/>
                      <a:gd name="connsiteX17-929" fmla="*/ 854868 w 883767"/>
                      <a:gd name="connsiteY17-930" fmla="*/ 1312069 h 1476376"/>
                      <a:gd name="connsiteX18-931" fmla="*/ 792956 w 883767"/>
                      <a:gd name="connsiteY18-932" fmla="*/ 1312069 h 1476376"/>
                      <a:gd name="connsiteX19-933" fmla="*/ 788193 w 883767"/>
                      <a:gd name="connsiteY19-934" fmla="*/ 1304925 h 1476376"/>
                      <a:gd name="connsiteX20-935" fmla="*/ 783431 w 883767"/>
                      <a:gd name="connsiteY20-936" fmla="*/ 1295400 h 1476376"/>
                      <a:gd name="connsiteX21-937" fmla="*/ 778668 w 883767"/>
                      <a:gd name="connsiteY21-938" fmla="*/ 1281113 h 1476376"/>
                      <a:gd name="connsiteX22-939" fmla="*/ 776287 w 883767"/>
                      <a:gd name="connsiteY22-940" fmla="*/ 1264444 h 1476376"/>
                      <a:gd name="connsiteX23-941" fmla="*/ 766762 w 883767"/>
                      <a:gd name="connsiteY23-942" fmla="*/ 1250157 h 1476376"/>
                      <a:gd name="connsiteX24-943" fmla="*/ 762000 w 883767"/>
                      <a:gd name="connsiteY24-944" fmla="*/ 1243013 h 1476376"/>
                      <a:gd name="connsiteX25-945" fmla="*/ 752475 w 883767"/>
                      <a:gd name="connsiteY25-946" fmla="*/ 1228725 h 1476376"/>
                      <a:gd name="connsiteX26-947" fmla="*/ 747712 w 883767"/>
                      <a:gd name="connsiteY26-948" fmla="*/ 1221582 h 1476376"/>
                      <a:gd name="connsiteX27-949" fmla="*/ 745331 w 883767"/>
                      <a:gd name="connsiteY27-950" fmla="*/ 1214438 h 1476376"/>
                      <a:gd name="connsiteX28-951" fmla="*/ 738187 w 883767"/>
                      <a:gd name="connsiteY28-952" fmla="*/ 1212057 h 1476376"/>
                      <a:gd name="connsiteX29-953" fmla="*/ 700087 w 883767"/>
                      <a:gd name="connsiteY29-954" fmla="*/ 1204913 h 1476376"/>
                      <a:gd name="connsiteX30-955" fmla="*/ 692943 w 883767"/>
                      <a:gd name="connsiteY30-956" fmla="*/ 1200150 h 1476376"/>
                      <a:gd name="connsiteX31-957" fmla="*/ 690562 w 883767"/>
                      <a:gd name="connsiteY31-958" fmla="*/ 1190625 h 1476376"/>
                      <a:gd name="connsiteX32-959" fmla="*/ 685800 w 883767"/>
                      <a:gd name="connsiteY32-960" fmla="*/ 1183482 h 1476376"/>
                      <a:gd name="connsiteX33-961" fmla="*/ 683418 w 883767"/>
                      <a:gd name="connsiteY33-962" fmla="*/ 1176338 h 1476376"/>
                      <a:gd name="connsiteX34-963" fmla="*/ 669131 w 883767"/>
                      <a:gd name="connsiteY34-964" fmla="*/ 1171575 h 1476376"/>
                      <a:gd name="connsiteX35-965" fmla="*/ 647700 w 883767"/>
                      <a:gd name="connsiteY35-966" fmla="*/ 1166813 h 1476376"/>
                      <a:gd name="connsiteX36-967" fmla="*/ 645318 w 883767"/>
                      <a:gd name="connsiteY36-968" fmla="*/ 1154907 h 1476376"/>
                      <a:gd name="connsiteX37-969" fmla="*/ 635793 w 883767"/>
                      <a:gd name="connsiteY37-970" fmla="*/ 1140619 h 1476376"/>
                      <a:gd name="connsiteX38-971" fmla="*/ 631031 w 883767"/>
                      <a:gd name="connsiteY38-972" fmla="*/ 1133475 h 1476376"/>
                      <a:gd name="connsiteX39-973" fmla="*/ 623887 w 883767"/>
                      <a:gd name="connsiteY39-974" fmla="*/ 1126332 h 1476376"/>
                      <a:gd name="connsiteX40-975" fmla="*/ 614362 w 883767"/>
                      <a:gd name="connsiteY40-976" fmla="*/ 1112044 h 1476376"/>
                      <a:gd name="connsiteX41-977" fmla="*/ 611981 w 883767"/>
                      <a:gd name="connsiteY41-978" fmla="*/ 1090613 h 1476376"/>
                      <a:gd name="connsiteX42-979" fmla="*/ 609600 w 883767"/>
                      <a:gd name="connsiteY42-980" fmla="*/ 1083469 h 1476376"/>
                      <a:gd name="connsiteX43-981" fmla="*/ 607218 w 883767"/>
                      <a:gd name="connsiteY43-982" fmla="*/ 1073944 h 1476376"/>
                      <a:gd name="connsiteX44-983" fmla="*/ 611981 w 883767"/>
                      <a:gd name="connsiteY44-984" fmla="*/ 1035844 h 1476376"/>
                      <a:gd name="connsiteX45-985" fmla="*/ 614362 w 883767"/>
                      <a:gd name="connsiteY45-986" fmla="*/ 1028700 h 1476376"/>
                      <a:gd name="connsiteX46-987" fmla="*/ 628650 w 883767"/>
                      <a:gd name="connsiteY46-988" fmla="*/ 1023938 h 1476376"/>
                      <a:gd name="connsiteX47-989" fmla="*/ 635793 w 883767"/>
                      <a:gd name="connsiteY47-990" fmla="*/ 1019175 h 1476376"/>
                      <a:gd name="connsiteX48-991" fmla="*/ 642937 w 883767"/>
                      <a:gd name="connsiteY48-992" fmla="*/ 1016794 h 1476376"/>
                      <a:gd name="connsiteX49-993" fmla="*/ 647700 w 883767"/>
                      <a:gd name="connsiteY49-994" fmla="*/ 1009650 h 1476376"/>
                      <a:gd name="connsiteX50-995" fmla="*/ 654843 w 883767"/>
                      <a:gd name="connsiteY50-996" fmla="*/ 1002507 h 1476376"/>
                      <a:gd name="connsiteX51-997" fmla="*/ 657225 w 883767"/>
                      <a:gd name="connsiteY51-998" fmla="*/ 995363 h 1476376"/>
                      <a:gd name="connsiteX52-999" fmla="*/ 661987 w 883767"/>
                      <a:gd name="connsiteY52-1000" fmla="*/ 988219 h 1476376"/>
                      <a:gd name="connsiteX53-1001" fmla="*/ 666750 w 883767"/>
                      <a:gd name="connsiteY53-1002" fmla="*/ 966788 h 1476376"/>
                      <a:gd name="connsiteX54-1003" fmla="*/ 664368 w 883767"/>
                      <a:gd name="connsiteY54-1004" fmla="*/ 921544 h 1476376"/>
                      <a:gd name="connsiteX55-1005" fmla="*/ 659606 w 883767"/>
                      <a:gd name="connsiteY55-1006" fmla="*/ 885825 h 1476376"/>
                      <a:gd name="connsiteX56-1007" fmla="*/ 657225 w 883767"/>
                      <a:gd name="connsiteY56-1008" fmla="*/ 878682 h 1476376"/>
                      <a:gd name="connsiteX57-1009" fmla="*/ 652462 w 883767"/>
                      <a:gd name="connsiteY57-1010" fmla="*/ 871538 h 1476376"/>
                      <a:gd name="connsiteX58-1011" fmla="*/ 647700 w 883767"/>
                      <a:gd name="connsiteY58-1012" fmla="*/ 857250 h 1476376"/>
                      <a:gd name="connsiteX59-1013" fmla="*/ 642937 w 883767"/>
                      <a:gd name="connsiteY59-1014" fmla="*/ 838200 h 1476376"/>
                      <a:gd name="connsiteX60-1015" fmla="*/ 633412 w 883767"/>
                      <a:gd name="connsiteY60-1016" fmla="*/ 823913 h 1476376"/>
                      <a:gd name="connsiteX61-1017" fmla="*/ 631031 w 883767"/>
                      <a:gd name="connsiteY61-1018" fmla="*/ 812007 h 1476376"/>
                      <a:gd name="connsiteX62-1019" fmla="*/ 628650 w 883767"/>
                      <a:gd name="connsiteY62-1020" fmla="*/ 804863 h 1476376"/>
                      <a:gd name="connsiteX63-1021" fmla="*/ 614362 w 883767"/>
                      <a:gd name="connsiteY63-1022" fmla="*/ 795338 h 1476376"/>
                      <a:gd name="connsiteX64-1023" fmla="*/ 607218 w 883767"/>
                      <a:gd name="connsiteY64-1024" fmla="*/ 790575 h 1476376"/>
                      <a:gd name="connsiteX65-1025" fmla="*/ 600075 w 883767"/>
                      <a:gd name="connsiteY65-1026" fmla="*/ 764382 h 1476376"/>
                      <a:gd name="connsiteX66-1027" fmla="*/ 604837 w 883767"/>
                      <a:gd name="connsiteY66-1028" fmla="*/ 750094 h 1476376"/>
                      <a:gd name="connsiteX67-1029" fmla="*/ 590550 w 883767"/>
                      <a:gd name="connsiteY67-1030" fmla="*/ 745332 h 1476376"/>
                      <a:gd name="connsiteX68-1031" fmla="*/ 588168 w 883767"/>
                      <a:gd name="connsiteY68-1032" fmla="*/ 738188 h 1476376"/>
                      <a:gd name="connsiteX69-1033" fmla="*/ 573881 w 883767"/>
                      <a:gd name="connsiteY69-1034" fmla="*/ 728663 h 1476376"/>
                      <a:gd name="connsiteX70-1035" fmla="*/ 547687 w 883767"/>
                      <a:gd name="connsiteY70-1036" fmla="*/ 728663 h 1476376"/>
                      <a:gd name="connsiteX71-1037" fmla="*/ 542925 w 883767"/>
                      <a:gd name="connsiteY71-1038" fmla="*/ 721519 h 1476376"/>
                      <a:gd name="connsiteX72-1039" fmla="*/ 535781 w 883767"/>
                      <a:gd name="connsiteY72-1040" fmla="*/ 719138 h 1476376"/>
                      <a:gd name="connsiteX73-1041" fmla="*/ 528637 w 883767"/>
                      <a:gd name="connsiteY73-1042" fmla="*/ 711994 h 1476376"/>
                      <a:gd name="connsiteX74-1043" fmla="*/ 514350 w 883767"/>
                      <a:gd name="connsiteY74-1044" fmla="*/ 707232 h 1476376"/>
                      <a:gd name="connsiteX75-1045" fmla="*/ 504825 w 883767"/>
                      <a:gd name="connsiteY75-1046" fmla="*/ 685800 h 1476376"/>
                      <a:gd name="connsiteX76-1047" fmla="*/ 502443 w 883767"/>
                      <a:gd name="connsiteY76-1048" fmla="*/ 678657 h 1476376"/>
                      <a:gd name="connsiteX77-1049" fmla="*/ 495300 w 883767"/>
                      <a:gd name="connsiteY77-1050" fmla="*/ 673894 h 1476376"/>
                      <a:gd name="connsiteX78-1051" fmla="*/ 483393 w 883767"/>
                      <a:gd name="connsiteY78-1052" fmla="*/ 657225 h 1476376"/>
                      <a:gd name="connsiteX79-1053" fmla="*/ 478631 w 883767"/>
                      <a:gd name="connsiteY79-1054" fmla="*/ 650082 h 1476376"/>
                      <a:gd name="connsiteX80-1055" fmla="*/ 471487 w 883767"/>
                      <a:gd name="connsiteY80-1056" fmla="*/ 645319 h 1476376"/>
                      <a:gd name="connsiteX81-1057" fmla="*/ 469106 w 883767"/>
                      <a:gd name="connsiteY81-1058" fmla="*/ 638175 h 1476376"/>
                      <a:gd name="connsiteX82-1059" fmla="*/ 469106 w 883767"/>
                      <a:gd name="connsiteY82-1060" fmla="*/ 609600 h 1476376"/>
                      <a:gd name="connsiteX83-1061" fmla="*/ 461962 w 883767"/>
                      <a:gd name="connsiteY83-1062" fmla="*/ 607219 h 1476376"/>
                      <a:gd name="connsiteX84-1063" fmla="*/ 457200 w 883767"/>
                      <a:gd name="connsiteY84-1064" fmla="*/ 600075 h 1476376"/>
                      <a:gd name="connsiteX85-1065" fmla="*/ 450056 w 883767"/>
                      <a:gd name="connsiteY85-1066" fmla="*/ 595313 h 1476376"/>
                      <a:gd name="connsiteX86-1067" fmla="*/ 447675 w 883767"/>
                      <a:gd name="connsiteY86-1068" fmla="*/ 588169 h 1476376"/>
                      <a:gd name="connsiteX87-1069" fmla="*/ 435768 w 883767"/>
                      <a:gd name="connsiteY87-1070" fmla="*/ 576263 h 1476376"/>
                      <a:gd name="connsiteX88-1071" fmla="*/ 431006 w 883767"/>
                      <a:gd name="connsiteY88-1072" fmla="*/ 559594 h 1476376"/>
                      <a:gd name="connsiteX89-1073" fmla="*/ 428625 w 883767"/>
                      <a:gd name="connsiteY89-1074" fmla="*/ 528638 h 1476376"/>
                      <a:gd name="connsiteX90-1075" fmla="*/ 411956 w 883767"/>
                      <a:gd name="connsiteY90-1076" fmla="*/ 521494 h 1476376"/>
                      <a:gd name="connsiteX91-1077" fmla="*/ 400050 w 883767"/>
                      <a:gd name="connsiteY91-1078" fmla="*/ 507207 h 1476376"/>
                      <a:gd name="connsiteX92-1079" fmla="*/ 390525 w 883767"/>
                      <a:gd name="connsiteY92-1080" fmla="*/ 490538 h 1476376"/>
                      <a:gd name="connsiteX93-1081" fmla="*/ 385762 w 883767"/>
                      <a:gd name="connsiteY93-1082" fmla="*/ 483394 h 1476376"/>
                      <a:gd name="connsiteX94-1083" fmla="*/ 378618 w 883767"/>
                      <a:gd name="connsiteY94-1084" fmla="*/ 457200 h 1476376"/>
                      <a:gd name="connsiteX95-1085" fmla="*/ 373856 w 883767"/>
                      <a:gd name="connsiteY95-1086" fmla="*/ 442913 h 1476376"/>
                      <a:gd name="connsiteX96-1087" fmla="*/ 366712 w 883767"/>
                      <a:gd name="connsiteY96-1088" fmla="*/ 438150 h 1476376"/>
                      <a:gd name="connsiteX97-1089" fmla="*/ 352425 w 883767"/>
                      <a:gd name="connsiteY97-1090" fmla="*/ 433388 h 1476376"/>
                      <a:gd name="connsiteX98-1091" fmla="*/ 328612 w 883767"/>
                      <a:gd name="connsiteY98-1092" fmla="*/ 438150 h 1476376"/>
                      <a:gd name="connsiteX99-1093" fmla="*/ 314325 w 883767"/>
                      <a:gd name="connsiteY99-1094" fmla="*/ 445294 h 1476376"/>
                      <a:gd name="connsiteX100-1095" fmla="*/ 297656 w 883767"/>
                      <a:gd name="connsiteY100-1096" fmla="*/ 442913 h 1476376"/>
                      <a:gd name="connsiteX101-1097" fmla="*/ 290512 w 883767"/>
                      <a:gd name="connsiteY101-1098" fmla="*/ 435769 h 1476376"/>
                      <a:gd name="connsiteX102-1099" fmla="*/ 276225 w 883767"/>
                      <a:gd name="connsiteY102-1100" fmla="*/ 428625 h 1476376"/>
                      <a:gd name="connsiteX103-1101" fmla="*/ 269081 w 883767"/>
                      <a:gd name="connsiteY103-1102" fmla="*/ 423863 h 1476376"/>
                      <a:gd name="connsiteX104-1103" fmla="*/ 264318 w 883767"/>
                      <a:gd name="connsiteY104-1104" fmla="*/ 416719 h 1476376"/>
                      <a:gd name="connsiteX105-1105" fmla="*/ 285750 w 883767"/>
                      <a:gd name="connsiteY105-1106" fmla="*/ 404813 h 1476376"/>
                      <a:gd name="connsiteX106-1107" fmla="*/ 295275 w 883767"/>
                      <a:gd name="connsiteY106-1108" fmla="*/ 392907 h 1476376"/>
                      <a:gd name="connsiteX107-1109" fmla="*/ 307181 w 883767"/>
                      <a:gd name="connsiteY107-1110" fmla="*/ 381000 h 1476376"/>
                      <a:gd name="connsiteX108-1111" fmla="*/ 311943 w 883767"/>
                      <a:gd name="connsiteY108-1112" fmla="*/ 373857 h 1476376"/>
                      <a:gd name="connsiteX109-1113" fmla="*/ 316706 w 883767"/>
                      <a:gd name="connsiteY109-1114" fmla="*/ 342900 h 1476376"/>
                      <a:gd name="connsiteX110-1115" fmla="*/ 323850 w 883767"/>
                      <a:gd name="connsiteY110-1116" fmla="*/ 319088 h 1476376"/>
                      <a:gd name="connsiteX111-1117" fmla="*/ 326231 w 883767"/>
                      <a:gd name="connsiteY111-1118" fmla="*/ 309563 h 1476376"/>
                      <a:gd name="connsiteX112-1119" fmla="*/ 323850 w 883767"/>
                      <a:gd name="connsiteY112-1120" fmla="*/ 292894 h 1476376"/>
                      <a:gd name="connsiteX113-1121" fmla="*/ 319087 w 883767"/>
                      <a:gd name="connsiteY113-1122" fmla="*/ 285750 h 1476376"/>
                      <a:gd name="connsiteX114-1123" fmla="*/ 316706 w 883767"/>
                      <a:gd name="connsiteY114-1124" fmla="*/ 278607 h 1476376"/>
                      <a:gd name="connsiteX115-1125" fmla="*/ 314325 w 883767"/>
                      <a:gd name="connsiteY115-1126" fmla="*/ 257175 h 1476376"/>
                      <a:gd name="connsiteX116-1127" fmla="*/ 309562 w 883767"/>
                      <a:gd name="connsiteY116-1128" fmla="*/ 250032 h 1476376"/>
                      <a:gd name="connsiteX117-1129" fmla="*/ 302418 w 883767"/>
                      <a:gd name="connsiteY117-1130" fmla="*/ 247650 h 1476376"/>
                      <a:gd name="connsiteX118-1131" fmla="*/ 271462 w 883767"/>
                      <a:gd name="connsiteY118-1132" fmla="*/ 245269 h 1476376"/>
                      <a:gd name="connsiteX119-1133" fmla="*/ 261937 w 883767"/>
                      <a:gd name="connsiteY119-1134" fmla="*/ 242888 h 1476376"/>
                      <a:gd name="connsiteX120-1135" fmla="*/ 247650 w 883767"/>
                      <a:gd name="connsiteY120-1136" fmla="*/ 242888 h 1476376"/>
                      <a:gd name="connsiteX121-1137" fmla="*/ 242887 w 883767"/>
                      <a:gd name="connsiteY121-1138" fmla="*/ 235744 h 1476376"/>
                      <a:gd name="connsiteX122-1139" fmla="*/ 230981 w 883767"/>
                      <a:gd name="connsiteY122-1140" fmla="*/ 214313 h 1476376"/>
                      <a:gd name="connsiteX123-1141" fmla="*/ 214312 w 883767"/>
                      <a:gd name="connsiteY123-1142" fmla="*/ 211932 h 1476376"/>
                      <a:gd name="connsiteX124-1143" fmla="*/ 207168 w 883767"/>
                      <a:gd name="connsiteY124-1144" fmla="*/ 204788 h 1476376"/>
                      <a:gd name="connsiteX125-1145" fmla="*/ 202406 w 883767"/>
                      <a:gd name="connsiteY125-1146" fmla="*/ 197644 h 1476376"/>
                      <a:gd name="connsiteX126-1147" fmla="*/ 185737 w 883767"/>
                      <a:gd name="connsiteY126-1148" fmla="*/ 188119 h 1476376"/>
                      <a:gd name="connsiteX127-1149" fmla="*/ 171450 w 883767"/>
                      <a:gd name="connsiteY127-1150" fmla="*/ 192882 h 1476376"/>
                      <a:gd name="connsiteX128-1151" fmla="*/ 164306 w 883767"/>
                      <a:gd name="connsiteY128-1152" fmla="*/ 195263 h 1476376"/>
                      <a:gd name="connsiteX129-1153" fmla="*/ 152400 w 883767"/>
                      <a:gd name="connsiteY129-1154" fmla="*/ 192882 h 1476376"/>
                      <a:gd name="connsiteX130-1155" fmla="*/ 147637 w 883767"/>
                      <a:gd name="connsiteY130-1156" fmla="*/ 185738 h 1476376"/>
                      <a:gd name="connsiteX131-1157" fmla="*/ 133350 w 883767"/>
                      <a:gd name="connsiteY131-1158" fmla="*/ 176213 h 1476376"/>
                      <a:gd name="connsiteX132-1159" fmla="*/ 111918 w 883767"/>
                      <a:gd name="connsiteY132-1160" fmla="*/ 164307 h 1476376"/>
                      <a:gd name="connsiteX133-1161" fmla="*/ 100012 w 883767"/>
                      <a:gd name="connsiteY133-1162" fmla="*/ 161925 h 1476376"/>
                      <a:gd name="connsiteX134-1163" fmla="*/ 92868 w 883767"/>
                      <a:gd name="connsiteY134-1164" fmla="*/ 157163 h 1476376"/>
                      <a:gd name="connsiteX135-1165" fmla="*/ 85725 w 883767"/>
                      <a:gd name="connsiteY135-1166" fmla="*/ 154782 h 1476376"/>
                      <a:gd name="connsiteX136-1167" fmla="*/ 88106 w 883767"/>
                      <a:gd name="connsiteY136-1168" fmla="*/ 135732 h 1476376"/>
                      <a:gd name="connsiteX137-1169" fmla="*/ 92868 w 883767"/>
                      <a:gd name="connsiteY137-1170" fmla="*/ 121444 h 1476376"/>
                      <a:gd name="connsiteX138-1171" fmla="*/ 83343 w 883767"/>
                      <a:gd name="connsiteY138-1172" fmla="*/ 100013 h 1476376"/>
                      <a:gd name="connsiteX139-1173" fmla="*/ 80962 w 883767"/>
                      <a:gd name="connsiteY139-1174" fmla="*/ 92869 h 1476376"/>
                      <a:gd name="connsiteX140-1175" fmla="*/ 64293 w 883767"/>
                      <a:gd name="connsiteY140-1176" fmla="*/ 90488 h 1476376"/>
                      <a:gd name="connsiteX141-1177" fmla="*/ 57150 w 883767"/>
                      <a:gd name="connsiteY141-1178" fmla="*/ 88107 h 1476376"/>
                      <a:gd name="connsiteX142-1179" fmla="*/ 47625 w 883767"/>
                      <a:gd name="connsiteY142-1180" fmla="*/ 73819 h 1476376"/>
                      <a:gd name="connsiteX143-1181" fmla="*/ 40481 w 883767"/>
                      <a:gd name="connsiteY143-1182" fmla="*/ 42863 h 1476376"/>
                      <a:gd name="connsiteX144-1183" fmla="*/ 23812 w 883767"/>
                      <a:gd name="connsiteY144-1184" fmla="*/ 23813 h 1476376"/>
                      <a:gd name="connsiteX145-1185" fmla="*/ 14287 w 883767"/>
                      <a:gd name="connsiteY145-1186" fmla="*/ 16669 h 1476376"/>
                      <a:gd name="connsiteX146-1187" fmla="*/ 0 w 883767"/>
                      <a:gd name="connsiteY146-1188" fmla="*/ 0 h 1476376"/>
                      <a:gd name="connsiteX0-1189" fmla="*/ 866775 w 869480"/>
                      <a:gd name="connsiteY0-1190" fmla="*/ 1459707 h 1459707"/>
                      <a:gd name="connsiteX1-1191" fmla="*/ 869156 w 869480"/>
                      <a:gd name="connsiteY1-1192" fmla="*/ 1447800 h 1459707"/>
                      <a:gd name="connsiteX2-1193" fmla="*/ 862013 w 869480"/>
                      <a:gd name="connsiteY2-1194" fmla="*/ 1445419 h 1459707"/>
                      <a:gd name="connsiteX3-1195" fmla="*/ 859631 w 869480"/>
                      <a:gd name="connsiteY3-1196" fmla="*/ 1438275 h 1459707"/>
                      <a:gd name="connsiteX4-1197" fmla="*/ 862013 w 869480"/>
                      <a:gd name="connsiteY4-1198" fmla="*/ 1431132 h 1459707"/>
                      <a:gd name="connsiteX5-1199" fmla="*/ 854869 w 869480"/>
                      <a:gd name="connsiteY5-1200" fmla="*/ 1414463 h 1459707"/>
                      <a:gd name="connsiteX6-1201" fmla="*/ 847725 w 869480"/>
                      <a:gd name="connsiteY6-1202" fmla="*/ 1412082 h 1459707"/>
                      <a:gd name="connsiteX7-1203" fmla="*/ 842963 w 869480"/>
                      <a:gd name="connsiteY7-1204" fmla="*/ 1404938 h 1459707"/>
                      <a:gd name="connsiteX8-1205" fmla="*/ 842963 w 869480"/>
                      <a:gd name="connsiteY8-1206" fmla="*/ 1388269 h 1459707"/>
                      <a:gd name="connsiteX9-1207" fmla="*/ 850106 w 869480"/>
                      <a:gd name="connsiteY9-1208" fmla="*/ 1383507 h 1459707"/>
                      <a:gd name="connsiteX10-1209" fmla="*/ 854869 w 869480"/>
                      <a:gd name="connsiteY10-1210" fmla="*/ 1376363 h 1459707"/>
                      <a:gd name="connsiteX11-1211" fmla="*/ 847725 w 869480"/>
                      <a:gd name="connsiteY11-1212" fmla="*/ 1359694 h 1459707"/>
                      <a:gd name="connsiteX12-1213" fmla="*/ 850106 w 869480"/>
                      <a:gd name="connsiteY12-1214" fmla="*/ 1345407 h 1459707"/>
                      <a:gd name="connsiteX13-1215" fmla="*/ 840581 w 869480"/>
                      <a:gd name="connsiteY13-1216" fmla="*/ 1331119 h 1459707"/>
                      <a:gd name="connsiteX14-1217" fmla="*/ 850106 w 869480"/>
                      <a:gd name="connsiteY14-1218" fmla="*/ 1321594 h 1459707"/>
                      <a:gd name="connsiteX15-1219" fmla="*/ 854869 w 869480"/>
                      <a:gd name="connsiteY15-1220" fmla="*/ 1314450 h 1459707"/>
                      <a:gd name="connsiteX16-1221" fmla="*/ 847725 w 869480"/>
                      <a:gd name="connsiteY16-1222" fmla="*/ 1300163 h 1459707"/>
                      <a:gd name="connsiteX17-1223" fmla="*/ 840581 w 869480"/>
                      <a:gd name="connsiteY17-1224" fmla="*/ 1295400 h 1459707"/>
                      <a:gd name="connsiteX18-1225" fmla="*/ 778669 w 869480"/>
                      <a:gd name="connsiteY18-1226" fmla="*/ 1295400 h 1459707"/>
                      <a:gd name="connsiteX19-1227" fmla="*/ 773906 w 869480"/>
                      <a:gd name="connsiteY19-1228" fmla="*/ 1288256 h 1459707"/>
                      <a:gd name="connsiteX20-1229" fmla="*/ 769144 w 869480"/>
                      <a:gd name="connsiteY20-1230" fmla="*/ 1278731 h 1459707"/>
                      <a:gd name="connsiteX21-1231" fmla="*/ 764381 w 869480"/>
                      <a:gd name="connsiteY21-1232" fmla="*/ 1264444 h 1459707"/>
                      <a:gd name="connsiteX22-1233" fmla="*/ 762000 w 869480"/>
                      <a:gd name="connsiteY22-1234" fmla="*/ 1247775 h 1459707"/>
                      <a:gd name="connsiteX23-1235" fmla="*/ 752475 w 869480"/>
                      <a:gd name="connsiteY23-1236" fmla="*/ 1233488 h 1459707"/>
                      <a:gd name="connsiteX24-1237" fmla="*/ 747713 w 869480"/>
                      <a:gd name="connsiteY24-1238" fmla="*/ 1226344 h 1459707"/>
                      <a:gd name="connsiteX25-1239" fmla="*/ 738188 w 869480"/>
                      <a:gd name="connsiteY25-1240" fmla="*/ 1212056 h 1459707"/>
                      <a:gd name="connsiteX26-1241" fmla="*/ 733425 w 869480"/>
                      <a:gd name="connsiteY26-1242" fmla="*/ 1204913 h 1459707"/>
                      <a:gd name="connsiteX27-1243" fmla="*/ 731044 w 869480"/>
                      <a:gd name="connsiteY27-1244" fmla="*/ 1197769 h 1459707"/>
                      <a:gd name="connsiteX28-1245" fmla="*/ 723900 w 869480"/>
                      <a:gd name="connsiteY28-1246" fmla="*/ 1195388 h 1459707"/>
                      <a:gd name="connsiteX29-1247" fmla="*/ 685800 w 869480"/>
                      <a:gd name="connsiteY29-1248" fmla="*/ 1188244 h 1459707"/>
                      <a:gd name="connsiteX30-1249" fmla="*/ 678656 w 869480"/>
                      <a:gd name="connsiteY30-1250" fmla="*/ 1183481 h 1459707"/>
                      <a:gd name="connsiteX31-1251" fmla="*/ 676275 w 869480"/>
                      <a:gd name="connsiteY31-1252" fmla="*/ 1173956 h 1459707"/>
                      <a:gd name="connsiteX32-1253" fmla="*/ 671513 w 869480"/>
                      <a:gd name="connsiteY32-1254" fmla="*/ 1166813 h 1459707"/>
                      <a:gd name="connsiteX33-1255" fmla="*/ 669131 w 869480"/>
                      <a:gd name="connsiteY33-1256" fmla="*/ 1159669 h 1459707"/>
                      <a:gd name="connsiteX34-1257" fmla="*/ 654844 w 869480"/>
                      <a:gd name="connsiteY34-1258" fmla="*/ 1154906 h 1459707"/>
                      <a:gd name="connsiteX35-1259" fmla="*/ 633413 w 869480"/>
                      <a:gd name="connsiteY35-1260" fmla="*/ 1150144 h 1459707"/>
                      <a:gd name="connsiteX36-1261" fmla="*/ 631031 w 869480"/>
                      <a:gd name="connsiteY36-1262" fmla="*/ 1138238 h 1459707"/>
                      <a:gd name="connsiteX37-1263" fmla="*/ 621506 w 869480"/>
                      <a:gd name="connsiteY37-1264" fmla="*/ 1123950 h 1459707"/>
                      <a:gd name="connsiteX38-1265" fmla="*/ 616744 w 869480"/>
                      <a:gd name="connsiteY38-1266" fmla="*/ 1116806 h 1459707"/>
                      <a:gd name="connsiteX39-1267" fmla="*/ 609600 w 869480"/>
                      <a:gd name="connsiteY39-1268" fmla="*/ 1109663 h 1459707"/>
                      <a:gd name="connsiteX40-1269" fmla="*/ 600075 w 869480"/>
                      <a:gd name="connsiteY40-1270" fmla="*/ 1095375 h 1459707"/>
                      <a:gd name="connsiteX41-1271" fmla="*/ 597694 w 869480"/>
                      <a:gd name="connsiteY41-1272" fmla="*/ 1073944 h 1459707"/>
                      <a:gd name="connsiteX42-1273" fmla="*/ 595313 w 869480"/>
                      <a:gd name="connsiteY42-1274" fmla="*/ 1066800 h 1459707"/>
                      <a:gd name="connsiteX43-1275" fmla="*/ 592931 w 869480"/>
                      <a:gd name="connsiteY43-1276" fmla="*/ 1057275 h 1459707"/>
                      <a:gd name="connsiteX44-1277" fmla="*/ 597694 w 869480"/>
                      <a:gd name="connsiteY44-1278" fmla="*/ 1019175 h 1459707"/>
                      <a:gd name="connsiteX45-1279" fmla="*/ 600075 w 869480"/>
                      <a:gd name="connsiteY45-1280" fmla="*/ 1012031 h 1459707"/>
                      <a:gd name="connsiteX46-1281" fmla="*/ 614363 w 869480"/>
                      <a:gd name="connsiteY46-1282" fmla="*/ 1007269 h 1459707"/>
                      <a:gd name="connsiteX47-1283" fmla="*/ 621506 w 869480"/>
                      <a:gd name="connsiteY47-1284" fmla="*/ 1002506 h 1459707"/>
                      <a:gd name="connsiteX48-1285" fmla="*/ 628650 w 869480"/>
                      <a:gd name="connsiteY48-1286" fmla="*/ 1000125 h 1459707"/>
                      <a:gd name="connsiteX49-1287" fmla="*/ 633413 w 869480"/>
                      <a:gd name="connsiteY49-1288" fmla="*/ 992981 h 1459707"/>
                      <a:gd name="connsiteX50-1289" fmla="*/ 640556 w 869480"/>
                      <a:gd name="connsiteY50-1290" fmla="*/ 985838 h 1459707"/>
                      <a:gd name="connsiteX51-1291" fmla="*/ 642938 w 869480"/>
                      <a:gd name="connsiteY51-1292" fmla="*/ 978694 h 1459707"/>
                      <a:gd name="connsiteX52-1293" fmla="*/ 647700 w 869480"/>
                      <a:gd name="connsiteY52-1294" fmla="*/ 971550 h 1459707"/>
                      <a:gd name="connsiteX53-1295" fmla="*/ 652463 w 869480"/>
                      <a:gd name="connsiteY53-1296" fmla="*/ 950119 h 1459707"/>
                      <a:gd name="connsiteX54-1297" fmla="*/ 650081 w 869480"/>
                      <a:gd name="connsiteY54-1298" fmla="*/ 904875 h 1459707"/>
                      <a:gd name="connsiteX55-1299" fmla="*/ 645319 w 869480"/>
                      <a:gd name="connsiteY55-1300" fmla="*/ 869156 h 1459707"/>
                      <a:gd name="connsiteX56-1301" fmla="*/ 642938 w 869480"/>
                      <a:gd name="connsiteY56-1302" fmla="*/ 862013 h 1459707"/>
                      <a:gd name="connsiteX57-1303" fmla="*/ 638175 w 869480"/>
                      <a:gd name="connsiteY57-1304" fmla="*/ 854869 h 1459707"/>
                      <a:gd name="connsiteX58-1305" fmla="*/ 633413 w 869480"/>
                      <a:gd name="connsiteY58-1306" fmla="*/ 840581 h 1459707"/>
                      <a:gd name="connsiteX59-1307" fmla="*/ 628650 w 869480"/>
                      <a:gd name="connsiteY59-1308" fmla="*/ 821531 h 1459707"/>
                      <a:gd name="connsiteX60-1309" fmla="*/ 619125 w 869480"/>
                      <a:gd name="connsiteY60-1310" fmla="*/ 807244 h 1459707"/>
                      <a:gd name="connsiteX61-1311" fmla="*/ 616744 w 869480"/>
                      <a:gd name="connsiteY61-1312" fmla="*/ 795338 h 1459707"/>
                      <a:gd name="connsiteX62-1313" fmla="*/ 614363 w 869480"/>
                      <a:gd name="connsiteY62-1314" fmla="*/ 788194 h 1459707"/>
                      <a:gd name="connsiteX63-1315" fmla="*/ 600075 w 869480"/>
                      <a:gd name="connsiteY63-1316" fmla="*/ 778669 h 1459707"/>
                      <a:gd name="connsiteX64-1317" fmla="*/ 592931 w 869480"/>
                      <a:gd name="connsiteY64-1318" fmla="*/ 773906 h 1459707"/>
                      <a:gd name="connsiteX65-1319" fmla="*/ 585788 w 869480"/>
                      <a:gd name="connsiteY65-1320" fmla="*/ 747713 h 1459707"/>
                      <a:gd name="connsiteX66-1321" fmla="*/ 590550 w 869480"/>
                      <a:gd name="connsiteY66-1322" fmla="*/ 733425 h 1459707"/>
                      <a:gd name="connsiteX67-1323" fmla="*/ 576263 w 869480"/>
                      <a:gd name="connsiteY67-1324" fmla="*/ 728663 h 1459707"/>
                      <a:gd name="connsiteX68-1325" fmla="*/ 573881 w 869480"/>
                      <a:gd name="connsiteY68-1326" fmla="*/ 721519 h 1459707"/>
                      <a:gd name="connsiteX69-1327" fmla="*/ 559594 w 869480"/>
                      <a:gd name="connsiteY69-1328" fmla="*/ 711994 h 1459707"/>
                      <a:gd name="connsiteX70-1329" fmla="*/ 533400 w 869480"/>
                      <a:gd name="connsiteY70-1330" fmla="*/ 711994 h 1459707"/>
                      <a:gd name="connsiteX71-1331" fmla="*/ 528638 w 869480"/>
                      <a:gd name="connsiteY71-1332" fmla="*/ 704850 h 1459707"/>
                      <a:gd name="connsiteX72-1333" fmla="*/ 521494 w 869480"/>
                      <a:gd name="connsiteY72-1334" fmla="*/ 702469 h 1459707"/>
                      <a:gd name="connsiteX73-1335" fmla="*/ 514350 w 869480"/>
                      <a:gd name="connsiteY73-1336" fmla="*/ 695325 h 1459707"/>
                      <a:gd name="connsiteX74-1337" fmla="*/ 500063 w 869480"/>
                      <a:gd name="connsiteY74-1338" fmla="*/ 690563 h 1459707"/>
                      <a:gd name="connsiteX75-1339" fmla="*/ 490538 w 869480"/>
                      <a:gd name="connsiteY75-1340" fmla="*/ 669131 h 1459707"/>
                      <a:gd name="connsiteX76-1341" fmla="*/ 488156 w 869480"/>
                      <a:gd name="connsiteY76-1342" fmla="*/ 661988 h 1459707"/>
                      <a:gd name="connsiteX77-1343" fmla="*/ 481013 w 869480"/>
                      <a:gd name="connsiteY77-1344" fmla="*/ 657225 h 1459707"/>
                      <a:gd name="connsiteX78-1345" fmla="*/ 469106 w 869480"/>
                      <a:gd name="connsiteY78-1346" fmla="*/ 640556 h 1459707"/>
                      <a:gd name="connsiteX79-1347" fmla="*/ 464344 w 869480"/>
                      <a:gd name="connsiteY79-1348" fmla="*/ 633413 h 1459707"/>
                      <a:gd name="connsiteX80-1349" fmla="*/ 457200 w 869480"/>
                      <a:gd name="connsiteY80-1350" fmla="*/ 628650 h 1459707"/>
                      <a:gd name="connsiteX81-1351" fmla="*/ 454819 w 869480"/>
                      <a:gd name="connsiteY81-1352" fmla="*/ 621506 h 1459707"/>
                      <a:gd name="connsiteX82-1353" fmla="*/ 454819 w 869480"/>
                      <a:gd name="connsiteY82-1354" fmla="*/ 592931 h 1459707"/>
                      <a:gd name="connsiteX83-1355" fmla="*/ 447675 w 869480"/>
                      <a:gd name="connsiteY83-1356" fmla="*/ 590550 h 1459707"/>
                      <a:gd name="connsiteX84-1357" fmla="*/ 442913 w 869480"/>
                      <a:gd name="connsiteY84-1358" fmla="*/ 583406 h 1459707"/>
                      <a:gd name="connsiteX85-1359" fmla="*/ 435769 w 869480"/>
                      <a:gd name="connsiteY85-1360" fmla="*/ 578644 h 1459707"/>
                      <a:gd name="connsiteX86-1361" fmla="*/ 433388 w 869480"/>
                      <a:gd name="connsiteY86-1362" fmla="*/ 571500 h 1459707"/>
                      <a:gd name="connsiteX87-1363" fmla="*/ 421481 w 869480"/>
                      <a:gd name="connsiteY87-1364" fmla="*/ 559594 h 1459707"/>
                      <a:gd name="connsiteX88-1365" fmla="*/ 416719 w 869480"/>
                      <a:gd name="connsiteY88-1366" fmla="*/ 542925 h 1459707"/>
                      <a:gd name="connsiteX89-1367" fmla="*/ 414338 w 869480"/>
                      <a:gd name="connsiteY89-1368" fmla="*/ 511969 h 1459707"/>
                      <a:gd name="connsiteX90-1369" fmla="*/ 397669 w 869480"/>
                      <a:gd name="connsiteY90-1370" fmla="*/ 504825 h 1459707"/>
                      <a:gd name="connsiteX91-1371" fmla="*/ 385763 w 869480"/>
                      <a:gd name="connsiteY91-1372" fmla="*/ 490538 h 1459707"/>
                      <a:gd name="connsiteX92-1373" fmla="*/ 376238 w 869480"/>
                      <a:gd name="connsiteY92-1374" fmla="*/ 473869 h 1459707"/>
                      <a:gd name="connsiteX93-1375" fmla="*/ 371475 w 869480"/>
                      <a:gd name="connsiteY93-1376" fmla="*/ 466725 h 1459707"/>
                      <a:gd name="connsiteX94-1377" fmla="*/ 364331 w 869480"/>
                      <a:gd name="connsiteY94-1378" fmla="*/ 440531 h 1459707"/>
                      <a:gd name="connsiteX95-1379" fmla="*/ 359569 w 869480"/>
                      <a:gd name="connsiteY95-1380" fmla="*/ 426244 h 1459707"/>
                      <a:gd name="connsiteX96-1381" fmla="*/ 352425 w 869480"/>
                      <a:gd name="connsiteY96-1382" fmla="*/ 421481 h 1459707"/>
                      <a:gd name="connsiteX97-1383" fmla="*/ 338138 w 869480"/>
                      <a:gd name="connsiteY97-1384" fmla="*/ 416719 h 1459707"/>
                      <a:gd name="connsiteX98-1385" fmla="*/ 314325 w 869480"/>
                      <a:gd name="connsiteY98-1386" fmla="*/ 421481 h 1459707"/>
                      <a:gd name="connsiteX99-1387" fmla="*/ 300038 w 869480"/>
                      <a:gd name="connsiteY99-1388" fmla="*/ 428625 h 1459707"/>
                      <a:gd name="connsiteX100-1389" fmla="*/ 283369 w 869480"/>
                      <a:gd name="connsiteY100-1390" fmla="*/ 426244 h 1459707"/>
                      <a:gd name="connsiteX101-1391" fmla="*/ 276225 w 869480"/>
                      <a:gd name="connsiteY101-1392" fmla="*/ 419100 h 1459707"/>
                      <a:gd name="connsiteX102-1393" fmla="*/ 261938 w 869480"/>
                      <a:gd name="connsiteY102-1394" fmla="*/ 411956 h 1459707"/>
                      <a:gd name="connsiteX103-1395" fmla="*/ 254794 w 869480"/>
                      <a:gd name="connsiteY103-1396" fmla="*/ 407194 h 1459707"/>
                      <a:gd name="connsiteX104-1397" fmla="*/ 250031 w 869480"/>
                      <a:gd name="connsiteY104-1398" fmla="*/ 400050 h 1459707"/>
                      <a:gd name="connsiteX105-1399" fmla="*/ 271463 w 869480"/>
                      <a:gd name="connsiteY105-1400" fmla="*/ 388144 h 1459707"/>
                      <a:gd name="connsiteX106-1401" fmla="*/ 280988 w 869480"/>
                      <a:gd name="connsiteY106-1402" fmla="*/ 376238 h 1459707"/>
                      <a:gd name="connsiteX107-1403" fmla="*/ 292894 w 869480"/>
                      <a:gd name="connsiteY107-1404" fmla="*/ 364331 h 1459707"/>
                      <a:gd name="connsiteX108-1405" fmla="*/ 297656 w 869480"/>
                      <a:gd name="connsiteY108-1406" fmla="*/ 357188 h 1459707"/>
                      <a:gd name="connsiteX109-1407" fmla="*/ 302419 w 869480"/>
                      <a:gd name="connsiteY109-1408" fmla="*/ 326231 h 1459707"/>
                      <a:gd name="connsiteX110-1409" fmla="*/ 309563 w 869480"/>
                      <a:gd name="connsiteY110-1410" fmla="*/ 302419 h 1459707"/>
                      <a:gd name="connsiteX111-1411" fmla="*/ 311944 w 869480"/>
                      <a:gd name="connsiteY111-1412" fmla="*/ 292894 h 1459707"/>
                      <a:gd name="connsiteX112-1413" fmla="*/ 309563 w 869480"/>
                      <a:gd name="connsiteY112-1414" fmla="*/ 276225 h 1459707"/>
                      <a:gd name="connsiteX113-1415" fmla="*/ 304800 w 869480"/>
                      <a:gd name="connsiteY113-1416" fmla="*/ 269081 h 1459707"/>
                      <a:gd name="connsiteX114-1417" fmla="*/ 302419 w 869480"/>
                      <a:gd name="connsiteY114-1418" fmla="*/ 261938 h 1459707"/>
                      <a:gd name="connsiteX115-1419" fmla="*/ 300038 w 869480"/>
                      <a:gd name="connsiteY115-1420" fmla="*/ 240506 h 1459707"/>
                      <a:gd name="connsiteX116-1421" fmla="*/ 295275 w 869480"/>
                      <a:gd name="connsiteY116-1422" fmla="*/ 233363 h 1459707"/>
                      <a:gd name="connsiteX117-1423" fmla="*/ 288131 w 869480"/>
                      <a:gd name="connsiteY117-1424" fmla="*/ 230981 h 1459707"/>
                      <a:gd name="connsiteX118-1425" fmla="*/ 257175 w 869480"/>
                      <a:gd name="connsiteY118-1426" fmla="*/ 228600 h 1459707"/>
                      <a:gd name="connsiteX119-1427" fmla="*/ 247650 w 869480"/>
                      <a:gd name="connsiteY119-1428" fmla="*/ 226219 h 1459707"/>
                      <a:gd name="connsiteX120-1429" fmla="*/ 233363 w 869480"/>
                      <a:gd name="connsiteY120-1430" fmla="*/ 226219 h 1459707"/>
                      <a:gd name="connsiteX121-1431" fmla="*/ 228600 w 869480"/>
                      <a:gd name="connsiteY121-1432" fmla="*/ 219075 h 1459707"/>
                      <a:gd name="connsiteX122-1433" fmla="*/ 216694 w 869480"/>
                      <a:gd name="connsiteY122-1434" fmla="*/ 197644 h 1459707"/>
                      <a:gd name="connsiteX123-1435" fmla="*/ 200025 w 869480"/>
                      <a:gd name="connsiteY123-1436" fmla="*/ 195263 h 1459707"/>
                      <a:gd name="connsiteX124-1437" fmla="*/ 192881 w 869480"/>
                      <a:gd name="connsiteY124-1438" fmla="*/ 188119 h 1459707"/>
                      <a:gd name="connsiteX125-1439" fmla="*/ 188119 w 869480"/>
                      <a:gd name="connsiteY125-1440" fmla="*/ 180975 h 1459707"/>
                      <a:gd name="connsiteX126-1441" fmla="*/ 171450 w 869480"/>
                      <a:gd name="connsiteY126-1442" fmla="*/ 171450 h 1459707"/>
                      <a:gd name="connsiteX127-1443" fmla="*/ 157163 w 869480"/>
                      <a:gd name="connsiteY127-1444" fmla="*/ 176213 h 1459707"/>
                      <a:gd name="connsiteX128-1445" fmla="*/ 150019 w 869480"/>
                      <a:gd name="connsiteY128-1446" fmla="*/ 178594 h 1459707"/>
                      <a:gd name="connsiteX129-1447" fmla="*/ 138113 w 869480"/>
                      <a:gd name="connsiteY129-1448" fmla="*/ 176213 h 1459707"/>
                      <a:gd name="connsiteX130-1449" fmla="*/ 133350 w 869480"/>
                      <a:gd name="connsiteY130-1450" fmla="*/ 169069 h 1459707"/>
                      <a:gd name="connsiteX131-1451" fmla="*/ 119063 w 869480"/>
                      <a:gd name="connsiteY131-1452" fmla="*/ 159544 h 1459707"/>
                      <a:gd name="connsiteX132-1453" fmla="*/ 97631 w 869480"/>
                      <a:gd name="connsiteY132-1454" fmla="*/ 147638 h 1459707"/>
                      <a:gd name="connsiteX133-1455" fmla="*/ 85725 w 869480"/>
                      <a:gd name="connsiteY133-1456" fmla="*/ 145256 h 1459707"/>
                      <a:gd name="connsiteX134-1457" fmla="*/ 78581 w 869480"/>
                      <a:gd name="connsiteY134-1458" fmla="*/ 140494 h 1459707"/>
                      <a:gd name="connsiteX135-1459" fmla="*/ 71438 w 869480"/>
                      <a:gd name="connsiteY135-1460" fmla="*/ 138113 h 1459707"/>
                      <a:gd name="connsiteX136-1461" fmla="*/ 73819 w 869480"/>
                      <a:gd name="connsiteY136-1462" fmla="*/ 119063 h 1459707"/>
                      <a:gd name="connsiteX137-1463" fmla="*/ 78581 w 869480"/>
                      <a:gd name="connsiteY137-1464" fmla="*/ 104775 h 1459707"/>
                      <a:gd name="connsiteX138-1465" fmla="*/ 69056 w 869480"/>
                      <a:gd name="connsiteY138-1466" fmla="*/ 83344 h 1459707"/>
                      <a:gd name="connsiteX139-1467" fmla="*/ 66675 w 869480"/>
                      <a:gd name="connsiteY139-1468" fmla="*/ 76200 h 1459707"/>
                      <a:gd name="connsiteX140-1469" fmla="*/ 50006 w 869480"/>
                      <a:gd name="connsiteY140-1470" fmla="*/ 73819 h 1459707"/>
                      <a:gd name="connsiteX141-1471" fmla="*/ 42863 w 869480"/>
                      <a:gd name="connsiteY141-1472" fmla="*/ 71438 h 1459707"/>
                      <a:gd name="connsiteX142-1473" fmla="*/ 33338 w 869480"/>
                      <a:gd name="connsiteY142-1474" fmla="*/ 57150 h 1459707"/>
                      <a:gd name="connsiteX143-1475" fmla="*/ 26194 w 869480"/>
                      <a:gd name="connsiteY143-1476" fmla="*/ 26194 h 1459707"/>
                      <a:gd name="connsiteX144-1477" fmla="*/ 9525 w 869480"/>
                      <a:gd name="connsiteY144-1478" fmla="*/ 7144 h 1459707"/>
                      <a:gd name="connsiteX145-1479" fmla="*/ 0 w 869480"/>
                      <a:gd name="connsiteY145-1480" fmla="*/ 0 h 1459707"/>
                      <a:gd name="connsiteX0-1481" fmla="*/ 857250 w 859955"/>
                      <a:gd name="connsiteY0-1482" fmla="*/ 1452563 h 1452563"/>
                      <a:gd name="connsiteX1-1483" fmla="*/ 859631 w 859955"/>
                      <a:gd name="connsiteY1-1484" fmla="*/ 1440656 h 1452563"/>
                      <a:gd name="connsiteX2-1485" fmla="*/ 852488 w 859955"/>
                      <a:gd name="connsiteY2-1486" fmla="*/ 1438275 h 1452563"/>
                      <a:gd name="connsiteX3-1487" fmla="*/ 850106 w 859955"/>
                      <a:gd name="connsiteY3-1488" fmla="*/ 1431131 h 1452563"/>
                      <a:gd name="connsiteX4-1489" fmla="*/ 852488 w 859955"/>
                      <a:gd name="connsiteY4-1490" fmla="*/ 1423988 h 1452563"/>
                      <a:gd name="connsiteX5-1491" fmla="*/ 845344 w 859955"/>
                      <a:gd name="connsiteY5-1492" fmla="*/ 1407319 h 1452563"/>
                      <a:gd name="connsiteX6-1493" fmla="*/ 838200 w 859955"/>
                      <a:gd name="connsiteY6-1494" fmla="*/ 1404938 h 1452563"/>
                      <a:gd name="connsiteX7-1495" fmla="*/ 833438 w 859955"/>
                      <a:gd name="connsiteY7-1496" fmla="*/ 1397794 h 1452563"/>
                      <a:gd name="connsiteX8-1497" fmla="*/ 833438 w 859955"/>
                      <a:gd name="connsiteY8-1498" fmla="*/ 1381125 h 1452563"/>
                      <a:gd name="connsiteX9-1499" fmla="*/ 840581 w 859955"/>
                      <a:gd name="connsiteY9-1500" fmla="*/ 1376363 h 1452563"/>
                      <a:gd name="connsiteX10-1501" fmla="*/ 845344 w 859955"/>
                      <a:gd name="connsiteY10-1502" fmla="*/ 1369219 h 1452563"/>
                      <a:gd name="connsiteX11-1503" fmla="*/ 838200 w 859955"/>
                      <a:gd name="connsiteY11-1504" fmla="*/ 1352550 h 1452563"/>
                      <a:gd name="connsiteX12-1505" fmla="*/ 840581 w 859955"/>
                      <a:gd name="connsiteY12-1506" fmla="*/ 1338263 h 1452563"/>
                      <a:gd name="connsiteX13-1507" fmla="*/ 831056 w 859955"/>
                      <a:gd name="connsiteY13-1508" fmla="*/ 1323975 h 1452563"/>
                      <a:gd name="connsiteX14-1509" fmla="*/ 840581 w 859955"/>
                      <a:gd name="connsiteY14-1510" fmla="*/ 1314450 h 1452563"/>
                      <a:gd name="connsiteX15-1511" fmla="*/ 845344 w 859955"/>
                      <a:gd name="connsiteY15-1512" fmla="*/ 1307306 h 1452563"/>
                      <a:gd name="connsiteX16-1513" fmla="*/ 838200 w 859955"/>
                      <a:gd name="connsiteY16-1514" fmla="*/ 1293019 h 1452563"/>
                      <a:gd name="connsiteX17-1515" fmla="*/ 831056 w 859955"/>
                      <a:gd name="connsiteY17-1516" fmla="*/ 1288256 h 1452563"/>
                      <a:gd name="connsiteX18-1517" fmla="*/ 769144 w 859955"/>
                      <a:gd name="connsiteY18-1518" fmla="*/ 1288256 h 1452563"/>
                      <a:gd name="connsiteX19-1519" fmla="*/ 764381 w 859955"/>
                      <a:gd name="connsiteY19-1520" fmla="*/ 1281112 h 1452563"/>
                      <a:gd name="connsiteX20-1521" fmla="*/ 759619 w 859955"/>
                      <a:gd name="connsiteY20-1522" fmla="*/ 1271587 h 1452563"/>
                      <a:gd name="connsiteX21-1523" fmla="*/ 754856 w 859955"/>
                      <a:gd name="connsiteY21-1524" fmla="*/ 1257300 h 1452563"/>
                      <a:gd name="connsiteX22-1525" fmla="*/ 752475 w 859955"/>
                      <a:gd name="connsiteY22-1526" fmla="*/ 1240631 h 1452563"/>
                      <a:gd name="connsiteX23-1527" fmla="*/ 742950 w 859955"/>
                      <a:gd name="connsiteY23-1528" fmla="*/ 1226344 h 1452563"/>
                      <a:gd name="connsiteX24-1529" fmla="*/ 738188 w 859955"/>
                      <a:gd name="connsiteY24-1530" fmla="*/ 1219200 h 1452563"/>
                      <a:gd name="connsiteX25-1531" fmla="*/ 728663 w 859955"/>
                      <a:gd name="connsiteY25-1532" fmla="*/ 1204912 h 1452563"/>
                      <a:gd name="connsiteX26-1533" fmla="*/ 723900 w 859955"/>
                      <a:gd name="connsiteY26-1534" fmla="*/ 1197769 h 1452563"/>
                      <a:gd name="connsiteX27-1535" fmla="*/ 721519 w 859955"/>
                      <a:gd name="connsiteY27-1536" fmla="*/ 1190625 h 1452563"/>
                      <a:gd name="connsiteX28-1537" fmla="*/ 714375 w 859955"/>
                      <a:gd name="connsiteY28-1538" fmla="*/ 1188244 h 1452563"/>
                      <a:gd name="connsiteX29-1539" fmla="*/ 676275 w 859955"/>
                      <a:gd name="connsiteY29-1540" fmla="*/ 1181100 h 1452563"/>
                      <a:gd name="connsiteX30-1541" fmla="*/ 669131 w 859955"/>
                      <a:gd name="connsiteY30-1542" fmla="*/ 1176337 h 1452563"/>
                      <a:gd name="connsiteX31-1543" fmla="*/ 666750 w 859955"/>
                      <a:gd name="connsiteY31-1544" fmla="*/ 1166812 h 1452563"/>
                      <a:gd name="connsiteX32-1545" fmla="*/ 661988 w 859955"/>
                      <a:gd name="connsiteY32-1546" fmla="*/ 1159669 h 1452563"/>
                      <a:gd name="connsiteX33-1547" fmla="*/ 659606 w 859955"/>
                      <a:gd name="connsiteY33-1548" fmla="*/ 1152525 h 1452563"/>
                      <a:gd name="connsiteX34-1549" fmla="*/ 645319 w 859955"/>
                      <a:gd name="connsiteY34-1550" fmla="*/ 1147762 h 1452563"/>
                      <a:gd name="connsiteX35-1551" fmla="*/ 623888 w 859955"/>
                      <a:gd name="connsiteY35-1552" fmla="*/ 1143000 h 1452563"/>
                      <a:gd name="connsiteX36-1553" fmla="*/ 621506 w 859955"/>
                      <a:gd name="connsiteY36-1554" fmla="*/ 1131094 h 1452563"/>
                      <a:gd name="connsiteX37-1555" fmla="*/ 611981 w 859955"/>
                      <a:gd name="connsiteY37-1556" fmla="*/ 1116806 h 1452563"/>
                      <a:gd name="connsiteX38-1557" fmla="*/ 607219 w 859955"/>
                      <a:gd name="connsiteY38-1558" fmla="*/ 1109662 h 1452563"/>
                      <a:gd name="connsiteX39-1559" fmla="*/ 600075 w 859955"/>
                      <a:gd name="connsiteY39-1560" fmla="*/ 1102519 h 1452563"/>
                      <a:gd name="connsiteX40-1561" fmla="*/ 590550 w 859955"/>
                      <a:gd name="connsiteY40-1562" fmla="*/ 1088231 h 1452563"/>
                      <a:gd name="connsiteX41-1563" fmla="*/ 588169 w 859955"/>
                      <a:gd name="connsiteY41-1564" fmla="*/ 1066800 h 1452563"/>
                      <a:gd name="connsiteX42-1565" fmla="*/ 585788 w 859955"/>
                      <a:gd name="connsiteY42-1566" fmla="*/ 1059656 h 1452563"/>
                      <a:gd name="connsiteX43-1567" fmla="*/ 583406 w 859955"/>
                      <a:gd name="connsiteY43-1568" fmla="*/ 1050131 h 1452563"/>
                      <a:gd name="connsiteX44-1569" fmla="*/ 588169 w 859955"/>
                      <a:gd name="connsiteY44-1570" fmla="*/ 1012031 h 1452563"/>
                      <a:gd name="connsiteX45-1571" fmla="*/ 590550 w 859955"/>
                      <a:gd name="connsiteY45-1572" fmla="*/ 1004887 h 1452563"/>
                      <a:gd name="connsiteX46-1573" fmla="*/ 604838 w 859955"/>
                      <a:gd name="connsiteY46-1574" fmla="*/ 1000125 h 1452563"/>
                      <a:gd name="connsiteX47-1575" fmla="*/ 611981 w 859955"/>
                      <a:gd name="connsiteY47-1576" fmla="*/ 995362 h 1452563"/>
                      <a:gd name="connsiteX48-1577" fmla="*/ 619125 w 859955"/>
                      <a:gd name="connsiteY48-1578" fmla="*/ 992981 h 1452563"/>
                      <a:gd name="connsiteX49-1579" fmla="*/ 623888 w 859955"/>
                      <a:gd name="connsiteY49-1580" fmla="*/ 985837 h 1452563"/>
                      <a:gd name="connsiteX50-1581" fmla="*/ 631031 w 859955"/>
                      <a:gd name="connsiteY50-1582" fmla="*/ 978694 h 1452563"/>
                      <a:gd name="connsiteX51-1583" fmla="*/ 633413 w 859955"/>
                      <a:gd name="connsiteY51-1584" fmla="*/ 971550 h 1452563"/>
                      <a:gd name="connsiteX52-1585" fmla="*/ 638175 w 859955"/>
                      <a:gd name="connsiteY52-1586" fmla="*/ 964406 h 1452563"/>
                      <a:gd name="connsiteX53-1587" fmla="*/ 642938 w 859955"/>
                      <a:gd name="connsiteY53-1588" fmla="*/ 942975 h 1452563"/>
                      <a:gd name="connsiteX54-1589" fmla="*/ 640556 w 859955"/>
                      <a:gd name="connsiteY54-1590" fmla="*/ 897731 h 1452563"/>
                      <a:gd name="connsiteX55-1591" fmla="*/ 635794 w 859955"/>
                      <a:gd name="connsiteY55-1592" fmla="*/ 862012 h 1452563"/>
                      <a:gd name="connsiteX56-1593" fmla="*/ 633413 w 859955"/>
                      <a:gd name="connsiteY56-1594" fmla="*/ 854869 h 1452563"/>
                      <a:gd name="connsiteX57-1595" fmla="*/ 628650 w 859955"/>
                      <a:gd name="connsiteY57-1596" fmla="*/ 847725 h 1452563"/>
                      <a:gd name="connsiteX58-1597" fmla="*/ 623888 w 859955"/>
                      <a:gd name="connsiteY58-1598" fmla="*/ 833437 h 1452563"/>
                      <a:gd name="connsiteX59-1599" fmla="*/ 619125 w 859955"/>
                      <a:gd name="connsiteY59-1600" fmla="*/ 814387 h 1452563"/>
                      <a:gd name="connsiteX60-1601" fmla="*/ 609600 w 859955"/>
                      <a:gd name="connsiteY60-1602" fmla="*/ 800100 h 1452563"/>
                      <a:gd name="connsiteX61-1603" fmla="*/ 607219 w 859955"/>
                      <a:gd name="connsiteY61-1604" fmla="*/ 788194 h 1452563"/>
                      <a:gd name="connsiteX62-1605" fmla="*/ 604838 w 859955"/>
                      <a:gd name="connsiteY62-1606" fmla="*/ 781050 h 1452563"/>
                      <a:gd name="connsiteX63-1607" fmla="*/ 590550 w 859955"/>
                      <a:gd name="connsiteY63-1608" fmla="*/ 771525 h 1452563"/>
                      <a:gd name="connsiteX64-1609" fmla="*/ 583406 w 859955"/>
                      <a:gd name="connsiteY64-1610" fmla="*/ 766762 h 1452563"/>
                      <a:gd name="connsiteX65-1611" fmla="*/ 576263 w 859955"/>
                      <a:gd name="connsiteY65-1612" fmla="*/ 740569 h 1452563"/>
                      <a:gd name="connsiteX66-1613" fmla="*/ 581025 w 859955"/>
                      <a:gd name="connsiteY66-1614" fmla="*/ 726281 h 1452563"/>
                      <a:gd name="connsiteX67-1615" fmla="*/ 566738 w 859955"/>
                      <a:gd name="connsiteY67-1616" fmla="*/ 721519 h 1452563"/>
                      <a:gd name="connsiteX68-1617" fmla="*/ 564356 w 859955"/>
                      <a:gd name="connsiteY68-1618" fmla="*/ 714375 h 1452563"/>
                      <a:gd name="connsiteX69-1619" fmla="*/ 550069 w 859955"/>
                      <a:gd name="connsiteY69-1620" fmla="*/ 704850 h 1452563"/>
                      <a:gd name="connsiteX70-1621" fmla="*/ 523875 w 859955"/>
                      <a:gd name="connsiteY70-1622" fmla="*/ 704850 h 1452563"/>
                      <a:gd name="connsiteX71-1623" fmla="*/ 519113 w 859955"/>
                      <a:gd name="connsiteY71-1624" fmla="*/ 697706 h 1452563"/>
                      <a:gd name="connsiteX72-1625" fmla="*/ 511969 w 859955"/>
                      <a:gd name="connsiteY72-1626" fmla="*/ 695325 h 1452563"/>
                      <a:gd name="connsiteX73-1627" fmla="*/ 504825 w 859955"/>
                      <a:gd name="connsiteY73-1628" fmla="*/ 688181 h 1452563"/>
                      <a:gd name="connsiteX74-1629" fmla="*/ 490538 w 859955"/>
                      <a:gd name="connsiteY74-1630" fmla="*/ 683419 h 1452563"/>
                      <a:gd name="connsiteX75-1631" fmla="*/ 481013 w 859955"/>
                      <a:gd name="connsiteY75-1632" fmla="*/ 661987 h 1452563"/>
                      <a:gd name="connsiteX76-1633" fmla="*/ 478631 w 859955"/>
                      <a:gd name="connsiteY76-1634" fmla="*/ 654844 h 1452563"/>
                      <a:gd name="connsiteX77-1635" fmla="*/ 471488 w 859955"/>
                      <a:gd name="connsiteY77-1636" fmla="*/ 650081 h 1452563"/>
                      <a:gd name="connsiteX78-1637" fmla="*/ 459581 w 859955"/>
                      <a:gd name="connsiteY78-1638" fmla="*/ 633412 h 1452563"/>
                      <a:gd name="connsiteX79-1639" fmla="*/ 454819 w 859955"/>
                      <a:gd name="connsiteY79-1640" fmla="*/ 626269 h 1452563"/>
                      <a:gd name="connsiteX80-1641" fmla="*/ 447675 w 859955"/>
                      <a:gd name="connsiteY80-1642" fmla="*/ 621506 h 1452563"/>
                      <a:gd name="connsiteX81-1643" fmla="*/ 445294 w 859955"/>
                      <a:gd name="connsiteY81-1644" fmla="*/ 614362 h 1452563"/>
                      <a:gd name="connsiteX82-1645" fmla="*/ 445294 w 859955"/>
                      <a:gd name="connsiteY82-1646" fmla="*/ 585787 h 1452563"/>
                      <a:gd name="connsiteX83-1647" fmla="*/ 438150 w 859955"/>
                      <a:gd name="connsiteY83-1648" fmla="*/ 583406 h 1452563"/>
                      <a:gd name="connsiteX84-1649" fmla="*/ 433388 w 859955"/>
                      <a:gd name="connsiteY84-1650" fmla="*/ 576262 h 1452563"/>
                      <a:gd name="connsiteX85-1651" fmla="*/ 426244 w 859955"/>
                      <a:gd name="connsiteY85-1652" fmla="*/ 571500 h 1452563"/>
                      <a:gd name="connsiteX86-1653" fmla="*/ 423863 w 859955"/>
                      <a:gd name="connsiteY86-1654" fmla="*/ 564356 h 1452563"/>
                      <a:gd name="connsiteX87-1655" fmla="*/ 411956 w 859955"/>
                      <a:gd name="connsiteY87-1656" fmla="*/ 552450 h 1452563"/>
                      <a:gd name="connsiteX88-1657" fmla="*/ 407194 w 859955"/>
                      <a:gd name="connsiteY88-1658" fmla="*/ 535781 h 1452563"/>
                      <a:gd name="connsiteX89-1659" fmla="*/ 404813 w 859955"/>
                      <a:gd name="connsiteY89-1660" fmla="*/ 504825 h 1452563"/>
                      <a:gd name="connsiteX90-1661" fmla="*/ 388144 w 859955"/>
                      <a:gd name="connsiteY90-1662" fmla="*/ 497681 h 1452563"/>
                      <a:gd name="connsiteX91-1663" fmla="*/ 376238 w 859955"/>
                      <a:gd name="connsiteY91-1664" fmla="*/ 483394 h 1452563"/>
                      <a:gd name="connsiteX92-1665" fmla="*/ 366713 w 859955"/>
                      <a:gd name="connsiteY92-1666" fmla="*/ 466725 h 1452563"/>
                      <a:gd name="connsiteX93-1667" fmla="*/ 361950 w 859955"/>
                      <a:gd name="connsiteY93-1668" fmla="*/ 459581 h 1452563"/>
                      <a:gd name="connsiteX94-1669" fmla="*/ 354806 w 859955"/>
                      <a:gd name="connsiteY94-1670" fmla="*/ 433387 h 1452563"/>
                      <a:gd name="connsiteX95-1671" fmla="*/ 350044 w 859955"/>
                      <a:gd name="connsiteY95-1672" fmla="*/ 419100 h 1452563"/>
                      <a:gd name="connsiteX96-1673" fmla="*/ 342900 w 859955"/>
                      <a:gd name="connsiteY96-1674" fmla="*/ 414337 h 1452563"/>
                      <a:gd name="connsiteX97-1675" fmla="*/ 328613 w 859955"/>
                      <a:gd name="connsiteY97-1676" fmla="*/ 409575 h 1452563"/>
                      <a:gd name="connsiteX98-1677" fmla="*/ 304800 w 859955"/>
                      <a:gd name="connsiteY98-1678" fmla="*/ 414337 h 1452563"/>
                      <a:gd name="connsiteX99-1679" fmla="*/ 290513 w 859955"/>
                      <a:gd name="connsiteY99-1680" fmla="*/ 421481 h 1452563"/>
                      <a:gd name="connsiteX100-1681" fmla="*/ 273844 w 859955"/>
                      <a:gd name="connsiteY100-1682" fmla="*/ 419100 h 1452563"/>
                      <a:gd name="connsiteX101-1683" fmla="*/ 266700 w 859955"/>
                      <a:gd name="connsiteY101-1684" fmla="*/ 411956 h 1452563"/>
                      <a:gd name="connsiteX102-1685" fmla="*/ 252413 w 859955"/>
                      <a:gd name="connsiteY102-1686" fmla="*/ 404812 h 1452563"/>
                      <a:gd name="connsiteX103-1687" fmla="*/ 245269 w 859955"/>
                      <a:gd name="connsiteY103-1688" fmla="*/ 400050 h 1452563"/>
                      <a:gd name="connsiteX104-1689" fmla="*/ 240506 w 859955"/>
                      <a:gd name="connsiteY104-1690" fmla="*/ 392906 h 1452563"/>
                      <a:gd name="connsiteX105-1691" fmla="*/ 261938 w 859955"/>
                      <a:gd name="connsiteY105-1692" fmla="*/ 381000 h 1452563"/>
                      <a:gd name="connsiteX106-1693" fmla="*/ 271463 w 859955"/>
                      <a:gd name="connsiteY106-1694" fmla="*/ 369094 h 1452563"/>
                      <a:gd name="connsiteX107-1695" fmla="*/ 283369 w 859955"/>
                      <a:gd name="connsiteY107-1696" fmla="*/ 357187 h 1452563"/>
                      <a:gd name="connsiteX108-1697" fmla="*/ 288131 w 859955"/>
                      <a:gd name="connsiteY108-1698" fmla="*/ 350044 h 1452563"/>
                      <a:gd name="connsiteX109-1699" fmla="*/ 292894 w 859955"/>
                      <a:gd name="connsiteY109-1700" fmla="*/ 319087 h 1452563"/>
                      <a:gd name="connsiteX110-1701" fmla="*/ 300038 w 859955"/>
                      <a:gd name="connsiteY110-1702" fmla="*/ 295275 h 1452563"/>
                      <a:gd name="connsiteX111-1703" fmla="*/ 302419 w 859955"/>
                      <a:gd name="connsiteY111-1704" fmla="*/ 285750 h 1452563"/>
                      <a:gd name="connsiteX112-1705" fmla="*/ 300038 w 859955"/>
                      <a:gd name="connsiteY112-1706" fmla="*/ 269081 h 1452563"/>
                      <a:gd name="connsiteX113-1707" fmla="*/ 295275 w 859955"/>
                      <a:gd name="connsiteY113-1708" fmla="*/ 261937 h 1452563"/>
                      <a:gd name="connsiteX114-1709" fmla="*/ 292894 w 859955"/>
                      <a:gd name="connsiteY114-1710" fmla="*/ 254794 h 1452563"/>
                      <a:gd name="connsiteX115-1711" fmla="*/ 290513 w 859955"/>
                      <a:gd name="connsiteY115-1712" fmla="*/ 233362 h 1452563"/>
                      <a:gd name="connsiteX116-1713" fmla="*/ 285750 w 859955"/>
                      <a:gd name="connsiteY116-1714" fmla="*/ 226219 h 1452563"/>
                      <a:gd name="connsiteX117-1715" fmla="*/ 278606 w 859955"/>
                      <a:gd name="connsiteY117-1716" fmla="*/ 223837 h 1452563"/>
                      <a:gd name="connsiteX118-1717" fmla="*/ 247650 w 859955"/>
                      <a:gd name="connsiteY118-1718" fmla="*/ 221456 h 1452563"/>
                      <a:gd name="connsiteX119-1719" fmla="*/ 238125 w 859955"/>
                      <a:gd name="connsiteY119-1720" fmla="*/ 219075 h 1452563"/>
                      <a:gd name="connsiteX120-1721" fmla="*/ 223838 w 859955"/>
                      <a:gd name="connsiteY120-1722" fmla="*/ 219075 h 1452563"/>
                      <a:gd name="connsiteX121-1723" fmla="*/ 219075 w 859955"/>
                      <a:gd name="connsiteY121-1724" fmla="*/ 211931 h 1452563"/>
                      <a:gd name="connsiteX122-1725" fmla="*/ 207169 w 859955"/>
                      <a:gd name="connsiteY122-1726" fmla="*/ 190500 h 1452563"/>
                      <a:gd name="connsiteX123-1727" fmla="*/ 190500 w 859955"/>
                      <a:gd name="connsiteY123-1728" fmla="*/ 188119 h 1452563"/>
                      <a:gd name="connsiteX124-1729" fmla="*/ 183356 w 859955"/>
                      <a:gd name="connsiteY124-1730" fmla="*/ 180975 h 1452563"/>
                      <a:gd name="connsiteX125-1731" fmla="*/ 178594 w 859955"/>
                      <a:gd name="connsiteY125-1732" fmla="*/ 173831 h 1452563"/>
                      <a:gd name="connsiteX126-1733" fmla="*/ 161925 w 859955"/>
                      <a:gd name="connsiteY126-1734" fmla="*/ 164306 h 1452563"/>
                      <a:gd name="connsiteX127-1735" fmla="*/ 147638 w 859955"/>
                      <a:gd name="connsiteY127-1736" fmla="*/ 169069 h 1452563"/>
                      <a:gd name="connsiteX128-1737" fmla="*/ 140494 w 859955"/>
                      <a:gd name="connsiteY128-1738" fmla="*/ 171450 h 1452563"/>
                      <a:gd name="connsiteX129-1739" fmla="*/ 128588 w 859955"/>
                      <a:gd name="connsiteY129-1740" fmla="*/ 169069 h 1452563"/>
                      <a:gd name="connsiteX130-1741" fmla="*/ 123825 w 859955"/>
                      <a:gd name="connsiteY130-1742" fmla="*/ 161925 h 1452563"/>
                      <a:gd name="connsiteX131-1743" fmla="*/ 109538 w 859955"/>
                      <a:gd name="connsiteY131-1744" fmla="*/ 152400 h 1452563"/>
                      <a:gd name="connsiteX132-1745" fmla="*/ 88106 w 859955"/>
                      <a:gd name="connsiteY132-1746" fmla="*/ 140494 h 1452563"/>
                      <a:gd name="connsiteX133-1747" fmla="*/ 76200 w 859955"/>
                      <a:gd name="connsiteY133-1748" fmla="*/ 138112 h 1452563"/>
                      <a:gd name="connsiteX134-1749" fmla="*/ 69056 w 859955"/>
                      <a:gd name="connsiteY134-1750" fmla="*/ 133350 h 1452563"/>
                      <a:gd name="connsiteX135-1751" fmla="*/ 61913 w 859955"/>
                      <a:gd name="connsiteY135-1752" fmla="*/ 130969 h 1452563"/>
                      <a:gd name="connsiteX136-1753" fmla="*/ 64294 w 859955"/>
                      <a:gd name="connsiteY136-1754" fmla="*/ 111919 h 1452563"/>
                      <a:gd name="connsiteX137-1755" fmla="*/ 69056 w 859955"/>
                      <a:gd name="connsiteY137-1756" fmla="*/ 97631 h 1452563"/>
                      <a:gd name="connsiteX138-1757" fmla="*/ 59531 w 859955"/>
                      <a:gd name="connsiteY138-1758" fmla="*/ 76200 h 1452563"/>
                      <a:gd name="connsiteX139-1759" fmla="*/ 57150 w 859955"/>
                      <a:gd name="connsiteY139-1760" fmla="*/ 69056 h 1452563"/>
                      <a:gd name="connsiteX140-1761" fmla="*/ 40481 w 859955"/>
                      <a:gd name="connsiteY140-1762" fmla="*/ 66675 h 1452563"/>
                      <a:gd name="connsiteX141-1763" fmla="*/ 33338 w 859955"/>
                      <a:gd name="connsiteY141-1764" fmla="*/ 64294 h 1452563"/>
                      <a:gd name="connsiteX142-1765" fmla="*/ 23813 w 859955"/>
                      <a:gd name="connsiteY142-1766" fmla="*/ 50006 h 1452563"/>
                      <a:gd name="connsiteX143-1767" fmla="*/ 16669 w 859955"/>
                      <a:gd name="connsiteY143-1768" fmla="*/ 19050 h 1452563"/>
                      <a:gd name="connsiteX144-1769" fmla="*/ 0 w 859955"/>
                      <a:gd name="connsiteY144-1770" fmla="*/ 0 h 1452563"/>
                      <a:gd name="connsiteX0-1771" fmla="*/ 840581 w 843286"/>
                      <a:gd name="connsiteY0-1772" fmla="*/ 1433513 h 1433513"/>
                      <a:gd name="connsiteX1-1773" fmla="*/ 842962 w 843286"/>
                      <a:gd name="connsiteY1-1774" fmla="*/ 1421606 h 1433513"/>
                      <a:gd name="connsiteX2-1775" fmla="*/ 835819 w 843286"/>
                      <a:gd name="connsiteY2-1776" fmla="*/ 1419225 h 1433513"/>
                      <a:gd name="connsiteX3-1777" fmla="*/ 833437 w 843286"/>
                      <a:gd name="connsiteY3-1778" fmla="*/ 1412081 h 1433513"/>
                      <a:gd name="connsiteX4-1779" fmla="*/ 835819 w 843286"/>
                      <a:gd name="connsiteY4-1780" fmla="*/ 1404938 h 1433513"/>
                      <a:gd name="connsiteX5-1781" fmla="*/ 828675 w 843286"/>
                      <a:gd name="connsiteY5-1782" fmla="*/ 1388269 h 1433513"/>
                      <a:gd name="connsiteX6-1783" fmla="*/ 821531 w 843286"/>
                      <a:gd name="connsiteY6-1784" fmla="*/ 1385888 h 1433513"/>
                      <a:gd name="connsiteX7-1785" fmla="*/ 816769 w 843286"/>
                      <a:gd name="connsiteY7-1786" fmla="*/ 1378744 h 1433513"/>
                      <a:gd name="connsiteX8-1787" fmla="*/ 816769 w 843286"/>
                      <a:gd name="connsiteY8-1788" fmla="*/ 1362075 h 1433513"/>
                      <a:gd name="connsiteX9-1789" fmla="*/ 823912 w 843286"/>
                      <a:gd name="connsiteY9-1790" fmla="*/ 1357313 h 1433513"/>
                      <a:gd name="connsiteX10-1791" fmla="*/ 828675 w 843286"/>
                      <a:gd name="connsiteY10-1792" fmla="*/ 1350169 h 1433513"/>
                      <a:gd name="connsiteX11-1793" fmla="*/ 821531 w 843286"/>
                      <a:gd name="connsiteY11-1794" fmla="*/ 1333500 h 1433513"/>
                      <a:gd name="connsiteX12-1795" fmla="*/ 823912 w 843286"/>
                      <a:gd name="connsiteY12-1796" fmla="*/ 1319213 h 1433513"/>
                      <a:gd name="connsiteX13-1797" fmla="*/ 814387 w 843286"/>
                      <a:gd name="connsiteY13-1798" fmla="*/ 1304925 h 1433513"/>
                      <a:gd name="connsiteX14-1799" fmla="*/ 823912 w 843286"/>
                      <a:gd name="connsiteY14-1800" fmla="*/ 1295400 h 1433513"/>
                      <a:gd name="connsiteX15-1801" fmla="*/ 828675 w 843286"/>
                      <a:gd name="connsiteY15-1802" fmla="*/ 1288256 h 1433513"/>
                      <a:gd name="connsiteX16-1803" fmla="*/ 821531 w 843286"/>
                      <a:gd name="connsiteY16-1804" fmla="*/ 1273969 h 1433513"/>
                      <a:gd name="connsiteX17-1805" fmla="*/ 814387 w 843286"/>
                      <a:gd name="connsiteY17-1806" fmla="*/ 1269206 h 1433513"/>
                      <a:gd name="connsiteX18-1807" fmla="*/ 752475 w 843286"/>
                      <a:gd name="connsiteY18-1808" fmla="*/ 1269206 h 1433513"/>
                      <a:gd name="connsiteX19-1809" fmla="*/ 747712 w 843286"/>
                      <a:gd name="connsiteY19-1810" fmla="*/ 1262062 h 1433513"/>
                      <a:gd name="connsiteX20-1811" fmla="*/ 742950 w 843286"/>
                      <a:gd name="connsiteY20-1812" fmla="*/ 1252537 h 1433513"/>
                      <a:gd name="connsiteX21-1813" fmla="*/ 738187 w 843286"/>
                      <a:gd name="connsiteY21-1814" fmla="*/ 1238250 h 1433513"/>
                      <a:gd name="connsiteX22-1815" fmla="*/ 735806 w 843286"/>
                      <a:gd name="connsiteY22-1816" fmla="*/ 1221581 h 1433513"/>
                      <a:gd name="connsiteX23-1817" fmla="*/ 726281 w 843286"/>
                      <a:gd name="connsiteY23-1818" fmla="*/ 1207294 h 1433513"/>
                      <a:gd name="connsiteX24-1819" fmla="*/ 721519 w 843286"/>
                      <a:gd name="connsiteY24-1820" fmla="*/ 1200150 h 1433513"/>
                      <a:gd name="connsiteX25-1821" fmla="*/ 711994 w 843286"/>
                      <a:gd name="connsiteY25-1822" fmla="*/ 1185862 h 1433513"/>
                      <a:gd name="connsiteX26-1823" fmla="*/ 707231 w 843286"/>
                      <a:gd name="connsiteY26-1824" fmla="*/ 1178719 h 1433513"/>
                      <a:gd name="connsiteX27-1825" fmla="*/ 704850 w 843286"/>
                      <a:gd name="connsiteY27-1826" fmla="*/ 1171575 h 1433513"/>
                      <a:gd name="connsiteX28-1827" fmla="*/ 697706 w 843286"/>
                      <a:gd name="connsiteY28-1828" fmla="*/ 1169194 h 1433513"/>
                      <a:gd name="connsiteX29-1829" fmla="*/ 659606 w 843286"/>
                      <a:gd name="connsiteY29-1830" fmla="*/ 1162050 h 1433513"/>
                      <a:gd name="connsiteX30-1831" fmla="*/ 652462 w 843286"/>
                      <a:gd name="connsiteY30-1832" fmla="*/ 1157287 h 1433513"/>
                      <a:gd name="connsiteX31-1833" fmla="*/ 650081 w 843286"/>
                      <a:gd name="connsiteY31-1834" fmla="*/ 1147762 h 1433513"/>
                      <a:gd name="connsiteX32-1835" fmla="*/ 645319 w 843286"/>
                      <a:gd name="connsiteY32-1836" fmla="*/ 1140619 h 1433513"/>
                      <a:gd name="connsiteX33-1837" fmla="*/ 642937 w 843286"/>
                      <a:gd name="connsiteY33-1838" fmla="*/ 1133475 h 1433513"/>
                      <a:gd name="connsiteX34-1839" fmla="*/ 628650 w 843286"/>
                      <a:gd name="connsiteY34-1840" fmla="*/ 1128712 h 1433513"/>
                      <a:gd name="connsiteX35-1841" fmla="*/ 607219 w 843286"/>
                      <a:gd name="connsiteY35-1842" fmla="*/ 1123950 h 1433513"/>
                      <a:gd name="connsiteX36-1843" fmla="*/ 604837 w 843286"/>
                      <a:gd name="connsiteY36-1844" fmla="*/ 1112044 h 1433513"/>
                      <a:gd name="connsiteX37-1845" fmla="*/ 595312 w 843286"/>
                      <a:gd name="connsiteY37-1846" fmla="*/ 1097756 h 1433513"/>
                      <a:gd name="connsiteX38-1847" fmla="*/ 590550 w 843286"/>
                      <a:gd name="connsiteY38-1848" fmla="*/ 1090612 h 1433513"/>
                      <a:gd name="connsiteX39-1849" fmla="*/ 583406 w 843286"/>
                      <a:gd name="connsiteY39-1850" fmla="*/ 1083469 h 1433513"/>
                      <a:gd name="connsiteX40-1851" fmla="*/ 573881 w 843286"/>
                      <a:gd name="connsiteY40-1852" fmla="*/ 1069181 h 1433513"/>
                      <a:gd name="connsiteX41-1853" fmla="*/ 571500 w 843286"/>
                      <a:gd name="connsiteY41-1854" fmla="*/ 1047750 h 1433513"/>
                      <a:gd name="connsiteX42-1855" fmla="*/ 569119 w 843286"/>
                      <a:gd name="connsiteY42-1856" fmla="*/ 1040606 h 1433513"/>
                      <a:gd name="connsiteX43-1857" fmla="*/ 566737 w 843286"/>
                      <a:gd name="connsiteY43-1858" fmla="*/ 1031081 h 1433513"/>
                      <a:gd name="connsiteX44-1859" fmla="*/ 571500 w 843286"/>
                      <a:gd name="connsiteY44-1860" fmla="*/ 992981 h 1433513"/>
                      <a:gd name="connsiteX45-1861" fmla="*/ 573881 w 843286"/>
                      <a:gd name="connsiteY45-1862" fmla="*/ 985837 h 1433513"/>
                      <a:gd name="connsiteX46-1863" fmla="*/ 588169 w 843286"/>
                      <a:gd name="connsiteY46-1864" fmla="*/ 981075 h 1433513"/>
                      <a:gd name="connsiteX47-1865" fmla="*/ 595312 w 843286"/>
                      <a:gd name="connsiteY47-1866" fmla="*/ 976312 h 1433513"/>
                      <a:gd name="connsiteX48-1867" fmla="*/ 602456 w 843286"/>
                      <a:gd name="connsiteY48-1868" fmla="*/ 973931 h 1433513"/>
                      <a:gd name="connsiteX49-1869" fmla="*/ 607219 w 843286"/>
                      <a:gd name="connsiteY49-1870" fmla="*/ 966787 h 1433513"/>
                      <a:gd name="connsiteX50-1871" fmla="*/ 614362 w 843286"/>
                      <a:gd name="connsiteY50-1872" fmla="*/ 959644 h 1433513"/>
                      <a:gd name="connsiteX51-1873" fmla="*/ 616744 w 843286"/>
                      <a:gd name="connsiteY51-1874" fmla="*/ 952500 h 1433513"/>
                      <a:gd name="connsiteX52-1875" fmla="*/ 621506 w 843286"/>
                      <a:gd name="connsiteY52-1876" fmla="*/ 945356 h 1433513"/>
                      <a:gd name="connsiteX53-1877" fmla="*/ 626269 w 843286"/>
                      <a:gd name="connsiteY53-1878" fmla="*/ 923925 h 1433513"/>
                      <a:gd name="connsiteX54-1879" fmla="*/ 623887 w 843286"/>
                      <a:gd name="connsiteY54-1880" fmla="*/ 878681 h 1433513"/>
                      <a:gd name="connsiteX55-1881" fmla="*/ 619125 w 843286"/>
                      <a:gd name="connsiteY55-1882" fmla="*/ 842962 h 1433513"/>
                      <a:gd name="connsiteX56-1883" fmla="*/ 616744 w 843286"/>
                      <a:gd name="connsiteY56-1884" fmla="*/ 835819 h 1433513"/>
                      <a:gd name="connsiteX57-1885" fmla="*/ 611981 w 843286"/>
                      <a:gd name="connsiteY57-1886" fmla="*/ 828675 h 1433513"/>
                      <a:gd name="connsiteX58-1887" fmla="*/ 607219 w 843286"/>
                      <a:gd name="connsiteY58-1888" fmla="*/ 814387 h 1433513"/>
                      <a:gd name="connsiteX59-1889" fmla="*/ 602456 w 843286"/>
                      <a:gd name="connsiteY59-1890" fmla="*/ 795337 h 1433513"/>
                      <a:gd name="connsiteX60-1891" fmla="*/ 592931 w 843286"/>
                      <a:gd name="connsiteY60-1892" fmla="*/ 781050 h 1433513"/>
                      <a:gd name="connsiteX61-1893" fmla="*/ 590550 w 843286"/>
                      <a:gd name="connsiteY61-1894" fmla="*/ 769144 h 1433513"/>
                      <a:gd name="connsiteX62-1895" fmla="*/ 588169 w 843286"/>
                      <a:gd name="connsiteY62-1896" fmla="*/ 762000 h 1433513"/>
                      <a:gd name="connsiteX63-1897" fmla="*/ 573881 w 843286"/>
                      <a:gd name="connsiteY63-1898" fmla="*/ 752475 h 1433513"/>
                      <a:gd name="connsiteX64-1899" fmla="*/ 566737 w 843286"/>
                      <a:gd name="connsiteY64-1900" fmla="*/ 747712 h 1433513"/>
                      <a:gd name="connsiteX65-1901" fmla="*/ 559594 w 843286"/>
                      <a:gd name="connsiteY65-1902" fmla="*/ 721519 h 1433513"/>
                      <a:gd name="connsiteX66-1903" fmla="*/ 564356 w 843286"/>
                      <a:gd name="connsiteY66-1904" fmla="*/ 707231 h 1433513"/>
                      <a:gd name="connsiteX67-1905" fmla="*/ 550069 w 843286"/>
                      <a:gd name="connsiteY67-1906" fmla="*/ 702469 h 1433513"/>
                      <a:gd name="connsiteX68-1907" fmla="*/ 547687 w 843286"/>
                      <a:gd name="connsiteY68-1908" fmla="*/ 695325 h 1433513"/>
                      <a:gd name="connsiteX69-1909" fmla="*/ 533400 w 843286"/>
                      <a:gd name="connsiteY69-1910" fmla="*/ 685800 h 1433513"/>
                      <a:gd name="connsiteX70-1911" fmla="*/ 507206 w 843286"/>
                      <a:gd name="connsiteY70-1912" fmla="*/ 685800 h 1433513"/>
                      <a:gd name="connsiteX71-1913" fmla="*/ 502444 w 843286"/>
                      <a:gd name="connsiteY71-1914" fmla="*/ 678656 h 1433513"/>
                      <a:gd name="connsiteX72-1915" fmla="*/ 495300 w 843286"/>
                      <a:gd name="connsiteY72-1916" fmla="*/ 676275 h 1433513"/>
                      <a:gd name="connsiteX73-1917" fmla="*/ 488156 w 843286"/>
                      <a:gd name="connsiteY73-1918" fmla="*/ 669131 h 1433513"/>
                      <a:gd name="connsiteX74-1919" fmla="*/ 473869 w 843286"/>
                      <a:gd name="connsiteY74-1920" fmla="*/ 664369 h 1433513"/>
                      <a:gd name="connsiteX75-1921" fmla="*/ 464344 w 843286"/>
                      <a:gd name="connsiteY75-1922" fmla="*/ 642937 h 1433513"/>
                      <a:gd name="connsiteX76-1923" fmla="*/ 461962 w 843286"/>
                      <a:gd name="connsiteY76-1924" fmla="*/ 635794 h 1433513"/>
                      <a:gd name="connsiteX77-1925" fmla="*/ 454819 w 843286"/>
                      <a:gd name="connsiteY77-1926" fmla="*/ 631031 h 1433513"/>
                      <a:gd name="connsiteX78-1927" fmla="*/ 442912 w 843286"/>
                      <a:gd name="connsiteY78-1928" fmla="*/ 614362 h 1433513"/>
                      <a:gd name="connsiteX79-1929" fmla="*/ 438150 w 843286"/>
                      <a:gd name="connsiteY79-1930" fmla="*/ 607219 h 1433513"/>
                      <a:gd name="connsiteX80-1931" fmla="*/ 431006 w 843286"/>
                      <a:gd name="connsiteY80-1932" fmla="*/ 602456 h 1433513"/>
                      <a:gd name="connsiteX81-1933" fmla="*/ 428625 w 843286"/>
                      <a:gd name="connsiteY81-1934" fmla="*/ 595312 h 1433513"/>
                      <a:gd name="connsiteX82-1935" fmla="*/ 428625 w 843286"/>
                      <a:gd name="connsiteY82-1936" fmla="*/ 566737 h 1433513"/>
                      <a:gd name="connsiteX83-1937" fmla="*/ 421481 w 843286"/>
                      <a:gd name="connsiteY83-1938" fmla="*/ 564356 h 1433513"/>
                      <a:gd name="connsiteX84-1939" fmla="*/ 416719 w 843286"/>
                      <a:gd name="connsiteY84-1940" fmla="*/ 557212 h 1433513"/>
                      <a:gd name="connsiteX85-1941" fmla="*/ 409575 w 843286"/>
                      <a:gd name="connsiteY85-1942" fmla="*/ 552450 h 1433513"/>
                      <a:gd name="connsiteX86-1943" fmla="*/ 407194 w 843286"/>
                      <a:gd name="connsiteY86-1944" fmla="*/ 545306 h 1433513"/>
                      <a:gd name="connsiteX87-1945" fmla="*/ 395287 w 843286"/>
                      <a:gd name="connsiteY87-1946" fmla="*/ 533400 h 1433513"/>
                      <a:gd name="connsiteX88-1947" fmla="*/ 390525 w 843286"/>
                      <a:gd name="connsiteY88-1948" fmla="*/ 516731 h 1433513"/>
                      <a:gd name="connsiteX89-1949" fmla="*/ 388144 w 843286"/>
                      <a:gd name="connsiteY89-1950" fmla="*/ 485775 h 1433513"/>
                      <a:gd name="connsiteX90-1951" fmla="*/ 371475 w 843286"/>
                      <a:gd name="connsiteY90-1952" fmla="*/ 478631 h 1433513"/>
                      <a:gd name="connsiteX91-1953" fmla="*/ 359569 w 843286"/>
                      <a:gd name="connsiteY91-1954" fmla="*/ 464344 h 1433513"/>
                      <a:gd name="connsiteX92-1955" fmla="*/ 350044 w 843286"/>
                      <a:gd name="connsiteY92-1956" fmla="*/ 447675 h 1433513"/>
                      <a:gd name="connsiteX93-1957" fmla="*/ 345281 w 843286"/>
                      <a:gd name="connsiteY93-1958" fmla="*/ 440531 h 1433513"/>
                      <a:gd name="connsiteX94-1959" fmla="*/ 338137 w 843286"/>
                      <a:gd name="connsiteY94-1960" fmla="*/ 414337 h 1433513"/>
                      <a:gd name="connsiteX95-1961" fmla="*/ 333375 w 843286"/>
                      <a:gd name="connsiteY95-1962" fmla="*/ 400050 h 1433513"/>
                      <a:gd name="connsiteX96-1963" fmla="*/ 326231 w 843286"/>
                      <a:gd name="connsiteY96-1964" fmla="*/ 395287 h 1433513"/>
                      <a:gd name="connsiteX97-1965" fmla="*/ 311944 w 843286"/>
                      <a:gd name="connsiteY97-1966" fmla="*/ 390525 h 1433513"/>
                      <a:gd name="connsiteX98-1967" fmla="*/ 288131 w 843286"/>
                      <a:gd name="connsiteY98-1968" fmla="*/ 395287 h 1433513"/>
                      <a:gd name="connsiteX99-1969" fmla="*/ 273844 w 843286"/>
                      <a:gd name="connsiteY99-1970" fmla="*/ 402431 h 1433513"/>
                      <a:gd name="connsiteX100-1971" fmla="*/ 257175 w 843286"/>
                      <a:gd name="connsiteY100-1972" fmla="*/ 400050 h 1433513"/>
                      <a:gd name="connsiteX101-1973" fmla="*/ 250031 w 843286"/>
                      <a:gd name="connsiteY101-1974" fmla="*/ 392906 h 1433513"/>
                      <a:gd name="connsiteX102-1975" fmla="*/ 235744 w 843286"/>
                      <a:gd name="connsiteY102-1976" fmla="*/ 385762 h 1433513"/>
                      <a:gd name="connsiteX103-1977" fmla="*/ 228600 w 843286"/>
                      <a:gd name="connsiteY103-1978" fmla="*/ 381000 h 1433513"/>
                      <a:gd name="connsiteX104-1979" fmla="*/ 223837 w 843286"/>
                      <a:gd name="connsiteY104-1980" fmla="*/ 373856 h 1433513"/>
                      <a:gd name="connsiteX105-1981" fmla="*/ 245269 w 843286"/>
                      <a:gd name="connsiteY105-1982" fmla="*/ 361950 h 1433513"/>
                      <a:gd name="connsiteX106-1983" fmla="*/ 254794 w 843286"/>
                      <a:gd name="connsiteY106-1984" fmla="*/ 350044 h 1433513"/>
                      <a:gd name="connsiteX107-1985" fmla="*/ 266700 w 843286"/>
                      <a:gd name="connsiteY107-1986" fmla="*/ 338137 h 1433513"/>
                      <a:gd name="connsiteX108-1987" fmla="*/ 271462 w 843286"/>
                      <a:gd name="connsiteY108-1988" fmla="*/ 330994 h 1433513"/>
                      <a:gd name="connsiteX109-1989" fmla="*/ 276225 w 843286"/>
                      <a:gd name="connsiteY109-1990" fmla="*/ 300037 h 1433513"/>
                      <a:gd name="connsiteX110-1991" fmla="*/ 283369 w 843286"/>
                      <a:gd name="connsiteY110-1992" fmla="*/ 276225 h 1433513"/>
                      <a:gd name="connsiteX111-1993" fmla="*/ 285750 w 843286"/>
                      <a:gd name="connsiteY111-1994" fmla="*/ 266700 h 1433513"/>
                      <a:gd name="connsiteX112-1995" fmla="*/ 283369 w 843286"/>
                      <a:gd name="connsiteY112-1996" fmla="*/ 250031 h 1433513"/>
                      <a:gd name="connsiteX113-1997" fmla="*/ 278606 w 843286"/>
                      <a:gd name="connsiteY113-1998" fmla="*/ 242887 h 1433513"/>
                      <a:gd name="connsiteX114-1999" fmla="*/ 276225 w 843286"/>
                      <a:gd name="connsiteY114-2000" fmla="*/ 235744 h 1433513"/>
                      <a:gd name="connsiteX115-2001" fmla="*/ 273844 w 843286"/>
                      <a:gd name="connsiteY115-2002" fmla="*/ 214312 h 1433513"/>
                      <a:gd name="connsiteX116-2003" fmla="*/ 269081 w 843286"/>
                      <a:gd name="connsiteY116-2004" fmla="*/ 207169 h 1433513"/>
                      <a:gd name="connsiteX117-2005" fmla="*/ 261937 w 843286"/>
                      <a:gd name="connsiteY117-2006" fmla="*/ 204787 h 1433513"/>
                      <a:gd name="connsiteX118-2007" fmla="*/ 230981 w 843286"/>
                      <a:gd name="connsiteY118-2008" fmla="*/ 202406 h 1433513"/>
                      <a:gd name="connsiteX119-2009" fmla="*/ 221456 w 843286"/>
                      <a:gd name="connsiteY119-2010" fmla="*/ 200025 h 1433513"/>
                      <a:gd name="connsiteX120-2011" fmla="*/ 207169 w 843286"/>
                      <a:gd name="connsiteY120-2012" fmla="*/ 200025 h 1433513"/>
                      <a:gd name="connsiteX121-2013" fmla="*/ 202406 w 843286"/>
                      <a:gd name="connsiteY121-2014" fmla="*/ 192881 h 1433513"/>
                      <a:gd name="connsiteX122-2015" fmla="*/ 190500 w 843286"/>
                      <a:gd name="connsiteY122-2016" fmla="*/ 171450 h 1433513"/>
                      <a:gd name="connsiteX123-2017" fmla="*/ 173831 w 843286"/>
                      <a:gd name="connsiteY123-2018" fmla="*/ 169069 h 1433513"/>
                      <a:gd name="connsiteX124-2019" fmla="*/ 166687 w 843286"/>
                      <a:gd name="connsiteY124-2020" fmla="*/ 161925 h 1433513"/>
                      <a:gd name="connsiteX125-2021" fmla="*/ 161925 w 843286"/>
                      <a:gd name="connsiteY125-2022" fmla="*/ 154781 h 1433513"/>
                      <a:gd name="connsiteX126-2023" fmla="*/ 145256 w 843286"/>
                      <a:gd name="connsiteY126-2024" fmla="*/ 145256 h 1433513"/>
                      <a:gd name="connsiteX127-2025" fmla="*/ 130969 w 843286"/>
                      <a:gd name="connsiteY127-2026" fmla="*/ 150019 h 1433513"/>
                      <a:gd name="connsiteX128-2027" fmla="*/ 123825 w 843286"/>
                      <a:gd name="connsiteY128-2028" fmla="*/ 152400 h 1433513"/>
                      <a:gd name="connsiteX129-2029" fmla="*/ 111919 w 843286"/>
                      <a:gd name="connsiteY129-2030" fmla="*/ 150019 h 1433513"/>
                      <a:gd name="connsiteX130-2031" fmla="*/ 107156 w 843286"/>
                      <a:gd name="connsiteY130-2032" fmla="*/ 142875 h 1433513"/>
                      <a:gd name="connsiteX131-2033" fmla="*/ 92869 w 843286"/>
                      <a:gd name="connsiteY131-2034" fmla="*/ 133350 h 1433513"/>
                      <a:gd name="connsiteX132-2035" fmla="*/ 71437 w 843286"/>
                      <a:gd name="connsiteY132-2036" fmla="*/ 121444 h 1433513"/>
                      <a:gd name="connsiteX133-2037" fmla="*/ 59531 w 843286"/>
                      <a:gd name="connsiteY133-2038" fmla="*/ 119062 h 1433513"/>
                      <a:gd name="connsiteX134-2039" fmla="*/ 52387 w 843286"/>
                      <a:gd name="connsiteY134-2040" fmla="*/ 114300 h 1433513"/>
                      <a:gd name="connsiteX135-2041" fmla="*/ 45244 w 843286"/>
                      <a:gd name="connsiteY135-2042" fmla="*/ 111919 h 1433513"/>
                      <a:gd name="connsiteX136-2043" fmla="*/ 47625 w 843286"/>
                      <a:gd name="connsiteY136-2044" fmla="*/ 92869 h 1433513"/>
                      <a:gd name="connsiteX137-2045" fmla="*/ 52387 w 843286"/>
                      <a:gd name="connsiteY137-2046" fmla="*/ 78581 h 1433513"/>
                      <a:gd name="connsiteX138-2047" fmla="*/ 42862 w 843286"/>
                      <a:gd name="connsiteY138-2048" fmla="*/ 57150 h 1433513"/>
                      <a:gd name="connsiteX139-2049" fmla="*/ 40481 w 843286"/>
                      <a:gd name="connsiteY139-2050" fmla="*/ 50006 h 1433513"/>
                      <a:gd name="connsiteX140-2051" fmla="*/ 23812 w 843286"/>
                      <a:gd name="connsiteY140-2052" fmla="*/ 47625 h 1433513"/>
                      <a:gd name="connsiteX141-2053" fmla="*/ 16669 w 843286"/>
                      <a:gd name="connsiteY141-2054" fmla="*/ 45244 h 1433513"/>
                      <a:gd name="connsiteX142-2055" fmla="*/ 7144 w 843286"/>
                      <a:gd name="connsiteY142-2056" fmla="*/ 30956 h 1433513"/>
                      <a:gd name="connsiteX143-2057" fmla="*/ 0 w 843286"/>
                      <a:gd name="connsiteY143-2058" fmla="*/ 0 h 1433513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  <a:cxn ang="0">
                        <a:pos x="connsiteX15-31" y="connsiteY15-32"/>
                      </a:cxn>
                      <a:cxn ang="0">
                        <a:pos x="connsiteX16-33" y="connsiteY16-34"/>
                      </a:cxn>
                      <a:cxn ang="0">
                        <a:pos x="connsiteX17-35" y="connsiteY17-36"/>
                      </a:cxn>
                      <a:cxn ang="0">
                        <a:pos x="connsiteX18-37" y="connsiteY18-38"/>
                      </a:cxn>
                      <a:cxn ang="0">
                        <a:pos x="connsiteX19-39" y="connsiteY19-40"/>
                      </a:cxn>
                      <a:cxn ang="0">
                        <a:pos x="connsiteX20-41" y="connsiteY20-42"/>
                      </a:cxn>
                      <a:cxn ang="0">
                        <a:pos x="connsiteX21-43" y="connsiteY21-44"/>
                      </a:cxn>
                      <a:cxn ang="0">
                        <a:pos x="connsiteX22-45" y="connsiteY22-46"/>
                      </a:cxn>
                      <a:cxn ang="0">
                        <a:pos x="connsiteX23-47" y="connsiteY23-48"/>
                      </a:cxn>
                      <a:cxn ang="0">
                        <a:pos x="connsiteX24-49" y="connsiteY24-50"/>
                      </a:cxn>
                      <a:cxn ang="0">
                        <a:pos x="connsiteX25-51" y="connsiteY25-52"/>
                      </a:cxn>
                      <a:cxn ang="0">
                        <a:pos x="connsiteX26-53" y="connsiteY26-54"/>
                      </a:cxn>
                      <a:cxn ang="0">
                        <a:pos x="connsiteX27-55" y="connsiteY27-56"/>
                      </a:cxn>
                      <a:cxn ang="0">
                        <a:pos x="connsiteX28-57" y="connsiteY28-58"/>
                      </a:cxn>
                      <a:cxn ang="0">
                        <a:pos x="connsiteX29-59" y="connsiteY29-60"/>
                      </a:cxn>
                      <a:cxn ang="0">
                        <a:pos x="connsiteX30-61" y="connsiteY30-62"/>
                      </a:cxn>
                      <a:cxn ang="0">
                        <a:pos x="connsiteX31-63" y="connsiteY31-64"/>
                      </a:cxn>
                      <a:cxn ang="0">
                        <a:pos x="connsiteX32-65" y="connsiteY32-66"/>
                      </a:cxn>
                      <a:cxn ang="0">
                        <a:pos x="connsiteX33-67" y="connsiteY33-68"/>
                      </a:cxn>
                      <a:cxn ang="0">
                        <a:pos x="connsiteX34-69" y="connsiteY34-70"/>
                      </a:cxn>
                      <a:cxn ang="0">
                        <a:pos x="connsiteX35-71" y="connsiteY35-72"/>
                      </a:cxn>
                      <a:cxn ang="0">
                        <a:pos x="connsiteX36-73" y="connsiteY36-74"/>
                      </a:cxn>
                      <a:cxn ang="0">
                        <a:pos x="connsiteX37-75" y="connsiteY37-76"/>
                      </a:cxn>
                      <a:cxn ang="0">
                        <a:pos x="connsiteX38-77" y="connsiteY38-78"/>
                      </a:cxn>
                      <a:cxn ang="0">
                        <a:pos x="connsiteX39-79" y="connsiteY39-80"/>
                      </a:cxn>
                      <a:cxn ang="0">
                        <a:pos x="connsiteX40-81" y="connsiteY40-82"/>
                      </a:cxn>
                      <a:cxn ang="0">
                        <a:pos x="connsiteX41-83" y="connsiteY41-84"/>
                      </a:cxn>
                      <a:cxn ang="0">
                        <a:pos x="connsiteX42-85" y="connsiteY42-86"/>
                      </a:cxn>
                      <a:cxn ang="0">
                        <a:pos x="connsiteX43-87" y="connsiteY43-88"/>
                      </a:cxn>
                      <a:cxn ang="0">
                        <a:pos x="connsiteX44-89" y="connsiteY44-90"/>
                      </a:cxn>
                      <a:cxn ang="0">
                        <a:pos x="connsiteX45-91" y="connsiteY45-92"/>
                      </a:cxn>
                      <a:cxn ang="0">
                        <a:pos x="connsiteX46-93" y="connsiteY46-94"/>
                      </a:cxn>
                      <a:cxn ang="0">
                        <a:pos x="connsiteX47-95" y="connsiteY47-96"/>
                      </a:cxn>
                      <a:cxn ang="0">
                        <a:pos x="connsiteX48-97" y="connsiteY48-98"/>
                      </a:cxn>
                      <a:cxn ang="0">
                        <a:pos x="connsiteX49-99" y="connsiteY49-100"/>
                      </a:cxn>
                      <a:cxn ang="0">
                        <a:pos x="connsiteX50-101" y="connsiteY50-102"/>
                      </a:cxn>
                      <a:cxn ang="0">
                        <a:pos x="connsiteX51-103" y="connsiteY51-104"/>
                      </a:cxn>
                      <a:cxn ang="0">
                        <a:pos x="connsiteX52-105" y="connsiteY52-106"/>
                      </a:cxn>
                      <a:cxn ang="0">
                        <a:pos x="connsiteX53-107" y="connsiteY53-108"/>
                      </a:cxn>
                      <a:cxn ang="0">
                        <a:pos x="connsiteX54-109" y="connsiteY54-110"/>
                      </a:cxn>
                      <a:cxn ang="0">
                        <a:pos x="connsiteX55-111" y="connsiteY55-112"/>
                      </a:cxn>
                      <a:cxn ang="0">
                        <a:pos x="connsiteX56-113" y="connsiteY56-114"/>
                      </a:cxn>
                      <a:cxn ang="0">
                        <a:pos x="connsiteX57-115" y="connsiteY57-116"/>
                      </a:cxn>
                      <a:cxn ang="0">
                        <a:pos x="connsiteX58-117" y="connsiteY58-118"/>
                      </a:cxn>
                      <a:cxn ang="0">
                        <a:pos x="connsiteX59-119" y="connsiteY59-120"/>
                      </a:cxn>
                      <a:cxn ang="0">
                        <a:pos x="connsiteX60-121" y="connsiteY60-122"/>
                      </a:cxn>
                      <a:cxn ang="0">
                        <a:pos x="connsiteX61-123" y="connsiteY61-124"/>
                      </a:cxn>
                      <a:cxn ang="0">
                        <a:pos x="connsiteX62-125" y="connsiteY62-126"/>
                      </a:cxn>
                      <a:cxn ang="0">
                        <a:pos x="connsiteX63-127" y="connsiteY63-128"/>
                      </a:cxn>
                      <a:cxn ang="0">
                        <a:pos x="connsiteX64-129" y="connsiteY64-130"/>
                      </a:cxn>
                      <a:cxn ang="0">
                        <a:pos x="connsiteX65-131" y="connsiteY65-132"/>
                      </a:cxn>
                      <a:cxn ang="0">
                        <a:pos x="connsiteX66-133" y="connsiteY66-134"/>
                      </a:cxn>
                      <a:cxn ang="0">
                        <a:pos x="connsiteX67-135" y="connsiteY67-136"/>
                      </a:cxn>
                      <a:cxn ang="0">
                        <a:pos x="connsiteX68-137" y="connsiteY68-138"/>
                      </a:cxn>
                      <a:cxn ang="0">
                        <a:pos x="connsiteX69-139" y="connsiteY69-140"/>
                      </a:cxn>
                      <a:cxn ang="0">
                        <a:pos x="connsiteX70-141" y="connsiteY70-142"/>
                      </a:cxn>
                      <a:cxn ang="0">
                        <a:pos x="connsiteX71-143" y="connsiteY71-144"/>
                      </a:cxn>
                      <a:cxn ang="0">
                        <a:pos x="connsiteX72-145" y="connsiteY72-146"/>
                      </a:cxn>
                      <a:cxn ang="0">
                        <a:pos x="connsiteX73-147" y="connsiteY73-148"/>
                      </a:cxn>
                      <a:cxn ang="0">
                        <a:pos x="connsiteX74-149" y="connsiteY74-150"/>
                      </a:cxn>
                      <a:cxn ang="0">
                        <a:pos x="connsiteX75-151" y="connsiteY75-152"/>
                      </a:cxn>
                      <a:cxn ang="0">
                        <a:pos x="connsiteX76-153" y="connsiteY76-154"/>
                      </a:cxn>
                      <a:cxn ang="0">
                        <a:pos x="connsiteX77-155" y="connsiteY77-156"/>
                      </a:cxn>
                      <a:cxn ang="0">
                        <a:pos x="connsiteX78-157" y="connsiteY78-158"/>
                      </a:cxn>
                      <a:cxn ang="0">
                        <a:pos x="connsiteX79-159" y="connsiteY79-160"/>
                      </a:cxn>
                      <a:cxn ang="0">
                        <a:pos x="connsiteX80-161" y="connsiteY80-162"/>
                      </a:cxn>
                      <a:cxn ang="0">
                        <a:pos x="connsiteX81-163" y="connsiteY81-164"/>
                      </a:cxn>
                      <a:cxn ang="0">
                        <a:pos x="connsiteX82-165" y="connsiteY82-166"/>
                      </a:cxn>
                      <a:cxn ang="0">
                        <a:pos x="connsiteX83-167" y="connsiteY83-168"/>
                      </a:cxn>
                      <a:cxn ang="0">
                        <a:pos x="connsiteX84-169" y="connsiteY84-170"/>
                      </a:cxn>
                      <a:cxn ang="0">
                        <a:pos x="connsiteX85-171" y="connsiteY85-172"/>
                      </a:cxn>
                      <a:cxn ang="0">
                        <a:pos x="connsiteX86-173" y="connsiteY86-174"/>
                      </a:cxn>
                      <a:cxn ang="0">
                        <a:pos x="connsiteX87-175" y="connsiteY87-176"/>
                      </a:cxn>
                      <a:cxn ang="0">
                        <a:pos x="connsiteX88-177" y="connsiteY88-178"/>
                      </a:cxn>
                      <a:cxn ang="0">
                        <a:pos x="connsiteX89-179" y="connsiteY89-180"/>
                      </a:cxn>
                      <a:cxn ang="0">
                        <a:pos x="connsiteX90-181" y="connsiteY90-182"/>
                      </a:cxn>
                      <a:cxn ang="0">
                        <a:pos x="connsiteX91-183" y="connsiteY91-184"/>
                      </a:cxn>
                      <a:cxn ang="0">
                        <a:pos x="connsiteX92-185" y="connsiteY92-186"/>
                      </a:cxn>
                      <a:cxn ang="0">
                        <a:pos x="connsiteX93-187" y="connsiteY93-188"/>
                      </a:cxn>
                      <a:cxn ang="0">
                        <a:pos x="connsiteX94-189" y="connsiteY94-190"/>
                      </a:cxn>
                      <a:cxn ang="0">
                        <a:pos x="connsiteX95-191" y="connsiteY95-192"/>
                      </a:cxn>
                      <a:cxn ang="0">
                        <a:pos x="connsiteX96-193" y="connsiteY96-194"/>
                      </a:cxn>
                      <a:cxn ang="0">
                        <a:pos x="connsiteX97-195" y="connsiteY97-196"/>
                      </a:cxn>
                      <a:cxn ang="0">
                        <a:pos x="connsiteX98-197" y="connsiteY98-198"/>
                      </a:cxn>
                      <a:cxn ang="0">
                        <a:pos x="connsiteX99-199" y="connsiteY99-200"/>
                      </a:cxn>
                      <a:cxn ang="0">
                        <a:pos x="connsiteX100-201" y="connsiteY100-202"/>
                      </a:cxn>
                      <a:cxn ang="0">
                        <a:pos x="connsiteX101-203" y="connsiteY101-204"/>
                      </a:cxn>
                      <a:cxn ang="0">
                        <a:pos x="connsiteX102-205" y="connsiteY102-206"/>
                      </a:cxn>
                      <a:cxn ang="0">
                        <a:pos x="connsiteX103-207" y="connsiteY103-208"/>
                      </a:cxn>
                      <a:cxn ang="0">
                        <a:pos x="connsiteX104-209" y="connsiteY104-210"/>
                      </a:cxn>
                      <a:cxn ang="0">
                        <a:pos x="connsiteX105-211" y="connsiteY105-212"/>
                      </a:cxn>
                      <a:cxn ang="0">
                        <a:pos x="connsiteX106-213" y="connsiteY106-214"/>
                      </a:cxn>
                      <a:cxn ang="0">
                        <a:pos x="connsiteX107-215" y="connsiteY107-216"/>
                      </a:cxn>
                      <a:cxn ang="0">
                        <a:pos x="connsiteX108-217" y="connsiteY108-218"/>
                      </a:cxn>
                      <a:cxn ang="0">
                        <a:pos x="connsiteX109-219" y="connsiteY109-220"/>
                      </a:cxn>
                      <a:cxn ang="0">
                        <a:pos x="connsiteX110-221" y="connsiteY110-222"/>
                      </a:cxn>
                      <a:cxn ang="0">
                        <a:pos x="connsiteX111-223" y="connsiteY111-224"/>
                      </a:cxn>
                      <a:cxn ang="0">
                        <a:pos x="connsiteX112-225" y="connsiteY112-226"/>
                      </a:cxn>
                      <a:cxn ang="0">
                        <a:pos x="connsiteX113-227" y="connsiteY113-228"/>
                      </a:cxn>
                      <a:cxn ang="0">
                        <a:pos x="connsiteX114-229" y="connsiteY114-230"/>
                      </a:cxn>
                      <a:cxn ang="0">
                        <a:pos x="connsiteX115-231" y="connsiteY115-232"/>
                      </a:cxn>
                      <a:cxn ang="0">
                        <a:pos x="connsiteX116-233" y="connsiteY116-234"/>
                      </a:cxn>
                      <a:cxn ang="0">
                        <a:pos x="connsiteX117-235" y="connsiteY117-236"/>
                      </a:cxn>
                      <a:cxn ang="0">
                        <a:pos x="connsiteX118-237" y="connsiteY118-238"/>
                      </a:cxn>
                      <a:cxn ang="0">
                        <a:pos x="connsiteX119-239" y="connsiteY119-240"/>
                      </a:cxn>
                      <a:cxn ang="0">
                        <a:pos x="connsiteX120-241" y="connsiteY120-242"/>
                      </a:cxn>
                      <a:cxn ang="0">
                        <a:pos x="connsiteX121-243" y="connsiteY121-244"/>
                      </a:cxn>
                      <a:cxn ang="0">
                        <a:pos x="connsiteX122-245" y="connsiteY122-246"/>
                      </a:cxn>
                      <a:cxn ang="0">
                        <a:pos x="connsiteX123-247" y="connsiteY123-248"/>
                      </a:cxn>
                      <a:cxn ang="0">
                        <a:pos x="connsiteX124-249" y="connsiteY124-250"/>
                      </a:cxn>
                      <a:cxn ang="0">
                        <a:pos x="connsiteX125-251" y="connsiteY125-252"/>
                      </a:cxn>
                      <a:cxn ang="0">
                        <a:pos x="connsiteX126-253" y="connsiteY126-254"/>
                      </a:cxn>
                      <a:cxn ang="0">
                        <a:pos x="connsiteX127-255" y="connsiteY127-256"/>
                      </a:cxn>
                      <a:cxn ang="0">
                        <a:pos x="connsiteX128-257" y="connsiteY128-258"/>
                      </a:cxn>
                      <a:cxn ang="0">
                        <a:pos x="connsiteX129-259" y="connsiteY129-260"/>
                      </a:cxn>
                      <a:cxn ang="0">
                        <a:pos x="connsiteX130-261" y="connsiteY130-262"/>
                      </a:cxn>
                      <a:cxn ang="0">
                        <a:pos x="connsiteX131-263" y="connsiteY131-264"/>
                      </a:cxn>
                      <a:cxn ang="0">
                        <a:pos x="connsiteX132-265" y="connsiteY132-266"/>
                      </a:cxn>
                      <a:cxn ang="0">
                        <a:pos x="connsiteX133-267" y="connsiteY133-268"/>
                      </a:cxn>
                      <a:cxn ang="0">
                        <a:pos x="connsiteX134-269" y="connsiteY134-270"/>
                      </a:cxn>
                      <a:cxn ang="0">
                        <a:pos x="connsiteX135-271" y="connsiteY135-272"/>
                      </a:cxn>
                      <a:cxn ang="0">
                        <a:pos x="connsiteX136-273" y="connsiteY136-274"/>
                      </a:cxn>
                      <a:cxn ang="0">
                        <a:pos x="connsiteX137-275" y="connsiteY137-276"/>
                      </a:cxn>
                      <a:cxn ang="0">
                        <a:pos x="connsiteX138-277" y="connsiteY138-278"/>
                      </a:cxn>
                      <a:cxn ang="0">
                        <a:pos x="connsiteX139-279" y="connsiteY139-280"/>
                      </a:cxn>
                      <a:cxn ang="0">
                        <a:pos x="connsiteX140-281" y="connsiteY140-282"/>
                      </a:cxn>
                      <a:cxn ang="0">
                        <a:pos x="connsiteX141-283" y="connsiteY141-284"/>
                      </a:cxn>
                      <a:cxn ang="0">
                        <a:pos x="connsiteX142-285" y="connsiteY142-286"/>
                      </a:cxn>
                      <a:cxn ang="0">
                        <a:pos x="connsiteX143-287" y="connsiteY143-288"/>
                      </a:cxn>
                    </a:cxnLst>
                    <a:rect l="l" t="t" r="r" b="b"/>
                    <a:pathLst>
                      <a:path w="843286" h="1433513">
                        <a:moveTo>
                          <a:pt x="840581" y="1433513"/>
                        </a:moveTo>
                        <a:cubicBezTo>
                          <a:pt x="841375" y="1429544"/>
                          <a:pt x="844242" y="1425446"/>
                          <a:pt x="842962" y="1421606"/>
                        </a:cubicBezTo>
                        <a:cubicBezTo>
                          <a:pt x="842168" y="1419225"/>
                          <a:pt x="837594" y="1421000"/>
                          <a:pt x="835819" y="1419225"/>
                        </a:cubicBezTo>
                        <a:cubicBezTo>
                          <a:pt x="834044" y="1417450"/>
                          <a:pt x="834231" y="1414462"/>
                          <a:pt x="833437" y="1412081"/>
                        </a:cubicBezTo>
                        <a:cubicBezTo>
                          <a:pt x="834231" y="1409700"/>
                          <a:pt x="835819" y="1407448"/>
                          <a:pt x="835819" y="1404938"/>
                        </a:cubicBezTo>
                        <a:cubicBezTo>
                          <a:pt x="835819" y="1400364"/>
                          <a:pt x="832562" y="1391379"/>
                          <a:pt x="828675" y="1388269"/>
                        </a:cubicBezTo>
                        <a:cubicBezTo>
                          <a:pt x="826715" y="1386701"/>
                          <a:pt x="823912" y="1386682"/>
                          <a:pt x="821531" y="1385888"/>
                        </a:cubicBezTo>
                        <a:cubicBezTo>
                          <a:pt x="819944" y="1383507"/>
                          <a:pt x="818049" y="1381304"/>
                          <a:pt x="816769" y="1378744"/>
                        </a:cubicBezTo>
                        <a:cubicBezTo>
                          <a:pt x="814014" y="1373234"/>
                          <a:pt x="812914" y="1367857"/>
                          <a:pt x="816769" y="1362075"/>
                        </a:cubicBezTo>
                        <a:cubicBezTo>
                          <a:pt x="818356" y="1359694"/>
                          <a:pt x="821531" y="1358900"/>
                          <a:pt x="823912" y="1357313"/>
                        </a:cubicBezTo>
                        <a:cubicBezTo>
                          <a:pt x="825500" y="1354932"/>
                          <a:pt x="828270" y="1353002"/>
                          <a:pt x="828675" y="1350169"/>
                        </a:cubicBezTo>
                        <a:cubicBezTo>
                          <a:pt x="829580" y="1343837"/>
                          <a:pt x="824629" y="1338146"/>
                          <a:pt x="821531" y="1333500"/>
                        </a:cubicBezTo>
                        <a:cubicBezTo>
                          <a:pt x="826324" y="1326310"/>
                          <a:pt x="828394" y="1327280"/>
                          <a:pt x="823912" y="1319213"/>
                        </a:cubicBezTo>
                        <a:cubicBezTo>
                          <a:pt x="821132" y="1314209"/>
                          <a:pt x="814387" y="1304925"/>
                          <a:pt x="814387" y="1304925"/>
                        </a:cubicBezTo>
                        <a:cubicBezTo>
                          <a:pt x="819584" y="1289337"/>
                          <a:pt x="812366" y="1304637"/>
                          <a:pt x="823912" y="1295400"/>
                        </a:cubicBezTo>
                        <a:cubicBezTo>
                          <a:pt x="826147" y="1293612"/>
                          <a:pt x="827087" y="1290637"/>
                          <a:pt x="828675" y="1288256"/>
                        </a:cubicBezTo>
                        <a:cubicBezTo>
                          <a:pt x="826738" y="1282445"/>
                          <a:pt x="826148" y="1278586"/>
                          <a:pt x="821531" y="1273969"/>
                        </a:cubicBezTo>
                        <a:cubicBezTo>
                          <a:pt x="819507" y="1271945"/>
                          <a:pt x="816768" y="1270794"/>
                          <a:pt x="814387" y="1269206"/>
                        </a:cubicBezTo>
                        <a:cubicBezTo>
                          <a:pt x="791766" y="1276746"/>
                          <a:pt x="796223" y="1276206"/>
                          <a:pt x="752475" y="1269206"/>
                        </a:cubicBezTo>
                        <a:cubicBezTo>
                          <a:pt x="749649" y="1268754"/>
                          <a:pt x="749132" y="1264547"/>
                          <a:pt x="747712" y="1262062"/>
                        </a:cubicBezTo>
                        <a:cubicBezTo>
                          <a:pt x="745951" y="1258980"/>
                          <a:pt x="744268" y="1255833"/>
                          <a:pt x="742950" y="1252537"/>
                        </a:cubicBezTo>
                        <a:cubicBezTo>
                          <a:pt x="741086" y="1247876"/>
                          <a:pt x="738187" y="1238250"/>
                          <a:pt x="738187" y="1238250"/>
                        </a:cubicBezTo>
                        <a:cubicBezTo>
                          <a:pt x="737393" y="1232694"/>
                          <a:pt x="737821" y="1226820"/>
                          <a:pt x="735806" y="1221581"/>
                        </a:cubicBezTo>
                        <a:cubicBezTo>
                          <a:pt x="733751" y="1216239"/>
                          <a:pt x="729456" y="1212056"/>
                          <a:pt x="726281" y="1207294"/>
                        </a:cubicBezTo>
                        <a:lnTo>
                          <a:pt x="721519" y="1200150"/>
                        </a:lnTo>
                        <a:lnTo>
                          <a:pt x="711994" y="1185862"/>
                        </a:lnTo>
                        <a:lnTo>
                          <a:pt x="707231" y="1178719"/>
                        </a:lnTo>
                        <a:cubicBezTo>
                          <a:pt x="706437" y="1176338"/>
                          <a:pt x="706625" y="1173350"/>
                          <a:pt x="704850" y="1171575"/>
                        </a:cubicBezTo>
                        <a:cubicBezTo>
                          <a:pt x="703075" y="1169800"/>
                          <a:pt x="699951" y="1170317"/>
                          <a:pt x="697706" y="1169194"/>
                        </a:cubicBezTo>
                        <a:cubicBezTo>
                          <a:pt x="675743" y="1158213"/>
                          <a:pt x="715864" y="1166377"/>
                          <a:pt x="659606" y="1162050"/>
                        </a:cubicBezTo>
                        <a:cubicBezTo>
                          <a:pt x="657225" y="1160462"/>
                          <a:pt x="654050" y="1159668"/>
                          <a:pt x="652462" y="1157287"/>
                        </a:cubicBezTo>
                        <a:cubicBezTo>
                          <a:pt x="650647" y="1154564"/>
                          <a:pt x="651370" y="1150770"/>
                          <a:pt x="650081" y="1147762"/>
                        </a:cubicBezTo>
                        <a:cubicBezTo>
                          <a:pt x="648954" y="1145132"/>
                          <a:pt x="646599" y="1143178"/>
                          <a:pt x="645319" y="1140619"/>
                        </a:cubicBezTo>
                        <a:cubicBezTo>
                          <a:pt x="644196" y="1138374"/>
                          <a:pt x="644980" y="1134934"/>
                          <a:pt x="642937" y="1133475"/>
                        </a:cubicBezTo>
                        <a:cubicBezTo>
                          <a:pt x="638852" y="1130557"/>
                          <a:pt x="633412" y="1130300"/>
                          <a:pt x="628650" y="1128712"/>
                        </a:cubicBezTo>
                        <a:cubicBezTo>
                          <a:pt x="616930" y="1124805"/>
                          <a:pt x="623974" y="1126742"/>
                          <a:pt x="607219" y="1123950"/>
                        </a:cubicBezTo>
                        <a:cubicBezTo>
                          <a:pt x="606425" y="1119981"/>
                          <a:pt x="606512" y="1115729"/>
                          <a:pt x="604837" y="1112044"/>
                        </a:cubicBezTo>
                        <a:cubicBezTo>
                          <a:pt x="602468" y="1106833"/>
                          <a:pt x="598487" y="1102519"/>
                          <a:pt x="595312" y="1097756"/>
                        </a:cubicBezTo>
                        <a:cubicBezTo>
                          <a:pt x="593725" y="1095375"/>
                          <a:pt x="592574" y="1092636"/>
                          <a:pt x="590550" y="1090612"/>
                        </a:cubicBezTo>
                        <a:cubicBezTo>
                          <a:pt x="588169" y="1088231"/>
                          <a:pt x="585473" y="1086127"/>
                          <a:pt x="583406" y="1083469"/>
                        </a:cubicBezTo>
                        <a:cubicBezTo>
                          <a:pt x="579892" y="1078951"/>
                          <a:pt x="573881" y="1069181"/>
                          <a:pt x="573881" y="1069181"/>
                        </a:cubicBezTo>
                        <a:cubicBezTo>
                          <a:pt x="573087" y="1062037"/>
                          <a:pt x="572682" y="1054840"/>
                          <a:pt x="571500" y="1047750"/>
                        </a:cubicBezTo>
                        <a:cubicBezTo>
                          <a:pt x="571087" y="1045274"/>
                          <a:pt x="569809" y="1043020"/>
                          <a:pt x="569119" y="1040606"/>
                        </a:cubicBezTo>
                        <a:cubicBezTo>
                          <a:pt x="568220" y="1037459"/>
                          <a:pt x="567531" y="1034256"/>
                          <a:pt x="566737" y="1031081"/>
                        </a:cubicBezTo>
                        <a:cubicBezTo>
                          <a:pt x="567935" y="1019110"/>
                          <a:pt x="568816" y="1005062"/>
                          <a:pt x="571500" y="992981"/>
                        </a:cubicBezTo>
                        <a:cubicBezTo>
                          <a:pt x="572044" y="990531"/>
                          <a:pt x="571838" y="987296"/>
                          <a:pt x="573881" y="985837"/>
                        </a:cubicBezTo>
                        <a:cubicBezTo>
                          <a:pt x="577966" y="982919"/>
                          <a:pt x="588169" y="981075"/>
                          <a:pt x="588169" y="981075"/>
                        </a:cubicBezTo>
                        <a:cubicBezTo>
                          <a:pt x="590550" y="979487"/>
                          <a:pt x="592752" y="977592"/>
                          <a:pt x="595312" y="976312"/>
                        </a:cubicBezTo>
                        <a:cubicBezTo>
                          <a:pt x="597557" y="975189"/>
                          <a:pt x="600496" y="975499"/>
                          <a:pt x="602456" y="973931"/>
                        </a:cubicBezTo>
                        <a:cubicBezTo>
                          <a:pt x="604691" y="972143"/>
                          <a:pt x="605387" y="968986"/>
                          <a:pt x="607219" y="966787"/>
                        </a:cubicBezTo>
                        <a:cubicBezTo>
                          <a:pt x="609375" y="964200"/>
                          <a:pt x="611981" y="962025"/>
                          <a:pt x="614362" y="959644"/>
                        </a:cubicBezTo>
                        <a:cubicBezTo>
                          <a:pt x="615156" y="957263"/>
                          <a:pt x="615621" y="954745"/>
                          <a:pt x="616744" y="952500"/>
                        </a:cubicBezTo>
                        <a:cubicBezTo>
                          <a:pt x="618024" y="949940"/>
                          <a:pt x="620379" y="947987"/>
                          <a:pt x="621506" y="945356"/>
                        </a:cubicBezTo>
                        <a:cubicBezTo>
                          <a:pt x="622765" y="942417"/>
                          <a:pt x="625846" y="926039"/>
                          <a:pt x="626269" y="923925"/>
                        </a:cubicBezTo>
                        <a:cubicBezTo>
                          <a:pt x="625475" y="908844"/>
                          <a:pt x="624926" y="893747"/>
                          <a:pt x="623887" y="878681"/>
                        </a:cubicBezTo>
                        <a:cubicBezTo>
                          <a:pt x="623037" y="866355"/>
                          <a:pt x="622089" y="854819"/>
                          <a:pt x="619125" y="842962"/>
                        </a:cubicBezTo>
                        <a:cubicBezTo>
                          <a:pt x="618516" y="840527"/>
                          <a:pt x="617866" y="838064"/>
                          <a:pt x="616744" y="835819"/>
                        </a:cubicBezTo>
                        <a:cubicBezTo>
                          <a:pt x="615464" y="833259"/>
                          <a:pt x="613569" y="831056"/>
                          <a:pt x="611981" y="828675"/>
                        </a:cubicBezTo>
                        <a:cubicBezTo>
                          <a:pt x="610394" y="823912"/>
                          <a:pt x="608204" y="819310"/>
                          <a:pt x="607219" y="814387"/>
                        </a:cubicBezTo>
                        <a:cubicBezTo>
                          <a:pt x="606560" y="811093"/>
                          <a:pt x="604743" y="799453"/>
                          <a:pt x="602456" y="795337"/>
                        </a:cubicBezTo>
                        <a:cubicBezTo>
                          <a:pt x="599676" y="790334"/>
                          <a:pt x="592931" y="781050"/>
                          <a:pt x="592931" y="781050"/>
                        </a:cubicBezTo>
                        <a:cubicBezTo>
                          <a:pt x="592137" y="777081"/>
                          <a:pt x="591532" y="773070"/>
                          <a:pt x="590550" y="769144"/>
                        </a:cubicBezTo>
                        <a:cubicBezTo>
                          <a:pt x="589941" y="766709"/>
                          <a:pt x="589944" y="763775"/>
                          <a:pt x="588169" y="762000"/>
                        </a:cubicBezTo>
                        <a:cubicBezTo>
                          <a:pt x="584122" y="757953"/>
                          <a:pt x="578644" y="755650"/>
                          <a:pt x="573881" y="752475"/>
                        </a:cubicBezTo>
                        <a:lnTo>
                          <a:pt x="566737" y="747712"/>
                        </a:lnTo>
                        <a:cubicBezTo>
                          <a:pt x="561366" y="726227"/>
                          <a:pt x="564045" y="734872"/>
                          <a:pt x="559594" y="721519"/>
                        </a:cubicBezTo>
                        <a:cubicBezTo>
                          <a:pt x="561181" y="716756"/>
                          <a:pt x="569119" y="708818"/>
                          <a:pt x="564356" y="707231"/>
                        </a:cubicBezTo>
                        <a:lnTo>
                          <a:pt x="550069" y="702469"/>
                        </a:lnTo>
                        <a:cubicBezTo>
                          <a:pt x="549275" y="700088"/>
                          <a:pt x="549462" y="697100"/>
                          <a:pt x="547687" y="695325"/>
                        </a:cubicBezTo>
                        <a:cubicBezTo>
                          <a:pt x="543640" y="691278"/>
                          <a:pt x="533400" y="685800"/>
                          <a:pt x="533400" y="685800"/>
                        </a:cubicBezTo>
                        <a:cubicBezTo>
                          <a:pt x="525111" y="687181"/>
                          <a:pt x="515472" y="690523"/>
                          <a:pt x="507206" y="685800"/>
                        </a:cubicBezTo>
                        <a:cubicBezTo>
                          <a:pt x="504721" y="684380"/>
                          <a:pt x="504679" y="680444"/>
                          <a:pt x="502444" y="678656"/>
                        </a:cubicBezTo>
                        <a:cubicBezTo>
                          <a:pt x="500484" y="677088"/>
                          <a:pt x="497681" y="677069"/>
                          <a:pt x="495300" y="676275"/>
                        </a:cubicBezTo>
                        <a:cubicBezTo>
                          <a:pt x="492919" y="673894"/>
                          <a:pt x="491100" y="670766"/>
                          <a:pt x="488156" y="669131"/>
                        </a:cubicBezTo>
                        <a:cubicBezTo>
                          <a:pt x="483768" y="666693"/>
                          <a:pt x="473869" y="664369"/>
                          <a:pt x="473869" y="664369"/>
                        </a:cubicBezTo>
                        <a:cubicBezTo>
                          <a:pt x="466320" y="653046"/>
                          <a:pt x="470013" y="659943"/>
                          <a:pt x="464344" y="642937"/>
                        </a:cubicBezTo>
                        <a:cubicBezTo>
                          <a:pt x="463550" y="640556"/>
                          <a:pt x="464050" y="637186"/>
                          <a:pt x="461962" y="635794"/>
                        </a:cubicBezTo>
                        <a:lnTo>
                          <a:pt x="454819" y="631031"/>
                        </a:lnTo>
                        <a:cubicBezTo>
                          <a:pt x="449262" y="614363"/>
                          <a:pt x="454818" y="618332"/>
                          <a:pt x="442912" y="614362"/>
                        </a:cubicBezTo>
                        <a:cubicBezTo>
                          <a:pt x="441325" y="611981"/>
                          <a:pt x="440173" y="609242"/>
                          <a:pt x="438150" y="607219"/>
                        </a:cubicBezTo>
                        <a:cubicBezTo>
                          <a:pt x="436126" y="605195"/>
                          <a:pt x="432794" y="604691"/>
                          <a:pt x="431006" y="602456"/>
                        </a:cubicBezTo>
                        <a:cubicBezTo>
                          <a:pt x="429438" y="600496"/>
                          <a:pt x="429419" y="597693"/>
                          <a:pt x="428625" y="595312"/>
                        </a:cubicBezTo>
                        <a:cubicBezTo>
                          <a:pt x="430059" y="586709"/>
                          <a:pt x="433541" y="575340"/>
                          <a:pt x="428625" y="566737"/>
                        </a:cubicBezTo>
                        <a:cubicBezTo>
                          <a:pt x="427380" y="564558"/>
                          <a:pt x="423862" y="565150"/>
                          <a:pt x="421481" y="564356"/>
                        </a:cubicBezTo>
                        <a:cubicBezTo>
                          <a:pt x="419894" y="561975"/>
                          <a:pt x="418743" y="559236"/>
                          <a:pt x="416719" y="557212"/>
                        </a:cubicBezTo>
                        <a:cubicBezTo>
                          <a:pt x="414695" y="555188"/>
                          <a:pt x="411363" y="554685"/>
                          <a:pt x="409575" y="552450"/>
                        </a:cubicBezTo>
                        <a:cubicBezTo>
                          <a:pt x="408007" y="550490"/>
                          <a:pt x="408317" y="547551"/>
                          <a:pt x="407194" y="545306"/>
                        </a:cubicBezTo>
                        <a:cubicBezTo>
                          <a:pt x="403225" y="537368"/>
                          <a:pt x="402431" y="538162"/>
                          <a:pt x="395287" y="533400"/>
                        </a:cubicBezTo>
                        <a:cubicBezTo>
                          <a:pt x="393747" y="528781"/>
                          <a:pt x="391069" y="521352"/>
                          <a:pt x="390525" y="516731"/>
                        </a:cubicBezTo>
                        <a:cubicBezTo>
                          <a:pt x="389316" y="506453"/>
                          <a:pt x="391417" y="495593"/>
                          <a:pt x="388144" y="485775"/>
                        </a:cubicBezTo>
                        <a:cubicBezTo>
                          <a:pt x="387408" y="483567"/>
                          <a:pt x="374184" y="479534"/>
                          <a:pt x="371475" y="478631"/>
                        </a:cubicBezTo>
                        <a:cubicBezTo>
                          <a:pt x="368159" y="475315"/>
                          <a:pt x="361227" y="469317"/>
                          <a:pt x="359569" y="464344"/>
                        </a:cubicBezTo>
                        <a:cubicBezTo>
                          <a:pt x="353632" y="446533"/>
                          <a:pt x="363401" y="452127"/>
                          <a:pt x="350044" y="447675"/>
                        </a:cubicBezTo>
                        <a:cubicBezTo>
                          <a:pt x="348456" y="445294"/>
                          <a:pt x="346443" y="443146"/>
                          <a:pt x="345281" y="440531"/>
                        </a:cubicBezTo>
                        <a:cubicBezTo>
                          <a:pt x="338512" y="425302"/>
                          <a:pt x="342090" y="428830"/>
                          <a:pt x="338137" y="414337"/>
                        </a:cubicBezTo>
                        <a:cubicBezTo>
                          <a:pt x="336816" y="409494"/>
                          <a:pt x="337552" y="402835"/>
                          <a:pt x="333375" y="400050"/>
                        </a:cubicBezTo>
                        <a:cubicBezTo>
                          <a:pt x="330994" y="398462"/>
                          <a:pt x="328846" y="396449"/>
                          <a:pt x="326231" y="395287"/>
                        </a:cubicBezTo>
                        <a:cubicBezTo>
                          <a:pt x="321644" y="393248"/>
                          <a:pt x="311944" y="390525"/>
                          <a:pt x="311944" y="390525"/>
                        </a:cubicBezTo>
                        <a:cubicBezTo>
                          <a:pt x="304006" y="392112"/>
                          <a:pt x="294866" y="390797"/>
                          <a:pt x="288131" y="395287"/>
                        </a:cubicBezTo>
                        <a:cubicBezTo>
                          <a:pt x="278899" y="401442"/>
                          <a:pt x="283702" y="399145"/>
                          <a:pt x="273844" y="402431"/>
                        </a:cubicBezTo>
                        <a:cubicBezTo>
                          <a:pt x="268288" y="401637"/>
                          <a:pt x="262386" y="402134"/>
                          <a:pt x="257175" y="400050"/>
                        </a:cubicBezTo>
                        <a:cubicBezTo>
                          <a:pt x="254048" y="398799"/>
                          <a:pt x="252618" y="395062"/>
                          <a:pt x="250031" y="392906"/>
                        </a:cubicBezTo>
                        <a:cubicBezTo>
                          <a:pt x="239799" y="384380"/>
                          <a:pt x="246478" y="391130"/>
                          <a:pt x="235744" y="385762"/>
                        </a:cubicBezTo>
                        <a:cubicBezTo>
                          <a:pt x="233184" y="384482"/>
                          <a:pt x="230981" y="382587"/>
                          <a:pt x="228600" y="381000"/>
                        </a:cubicBezTo>
                        <a:cubicBezTo>
                          <a:pt x="227012" y="378619"/>
                          <a:pt x="222417" y="376341"/>
                          <a:pt x="223837" y="373856"/>
                        </a:cubicBezTo>
                        <a:cubicBezTo>
                          <a:pt x="227690" y="367112"/>
                          <a:pt x="238186" y="364311"/>
                          <a:pt x="245269" y="361950"/>
                        </a:cubicBezTo>
                        <a:cubicBezTo>
                          <a:pt x="249905" y="348041"/>
                          <a:pt x="244022" y="360816"/>
                          <a:pt x="254794" y="350044"/>
                        </a:cubicBezTo>
                        <a:cubicBezTo>
                          <a:pt x="270673" y="334165"/>
                          <a:pt x="247645" y="350841"/>
                          <a:pt x="266700" y="338137"/>
                        </a:cubicBezTo>
                        <a:cubicBezTo>
                          <a:pt x="268287" y="335756"/>
                          <a:pt x="270182" y="333553"/>
                          <a:pt x="271462" y="330994"/>
                        </a:cubicBezTo>
                        <a:cubicBezTo>
                          <a:pt x="275852" y="322214"/>
                          <a:pt x="275230" y="307498"/>
                          <a:pt x="276225" y="300037"/>
                        </a:cubicBezTo>
                        <a:cubicBezTo>
                          <a:pt x="278315" y="284359"/>
                          <a:pt x="278295" y="291446"/>
                          <a:pt x="283369" y="276225"/>
                        </a:cubicBezTo>
                        <a:cubicBezTo>
                          <a:pt x="284404" y="273120"/>
                          <a:pt x="284956" y="269875"/>
                          <a:pt x="285750" y="266700"/>
                        </a:cubicBezTo>
                        <a:cubicBezTo>
                          <a:pt x="284956" y="261144"/>
                          <a:pt x="284982" y="255407"/>
                          <a:pt x="283369" y="250031"/>
                        </a:cubicBezTo>
                        <a:cubicBezTo>
                          <a:pt x="282547" y="247290"/>
                          <a:pt x="279886" y="245447"/>
                          <a:pt x="278606" y="242887"/>
                        </a:cubicBezTo>
                        <a:cubicBezTo>
                          <a:pt x="277484" y="240642"/>
                          <a:pt x="277019" y="238125"/>
                          <a:pt x="276225" y="235744"/>
                        </a:cubicBezTo>
                        <a:cubicBezTo>
                          <a:pt x="275431" y="228600"/>
                          <a:pt x="275587" y="221285"/>
                          <a:pt x="273844" y="214312"/>
                        </a:cubicBezTo>
                        <a:cubicBezTo>
                          <a:pt x="273150" y="211536"/>
                          <a:pt x="271316" y="208957"/>
                          <a:pt x="269081" y="207169"/>
                        </a:cubicBezTo>
                        <a:cubicBezTo>
                          <a:pt x="267121" y="205601"/>
                          <a:pt x="264428" y="205098"/>
                          <a:pt x="261937" y="204787"/>
                        </a:cubicBezTo>
                        <a:cubicBezTo>
                          <a:pt x="251668" y="203503"/>
                          <a:pt x="241300" y="203200"/>
                          <a:pt x="230981" y="202406"/>
                        </a:cubicBezTo>
                        <a:cubicBezTo>
                          <a:pt x="227806" y="201612"/>
                          <a:pt x="224729" y="200025"/>
                          <a:pt x="221456" y="200025"/>
                        </a:cubicBezTo>
                        <a:cubicBezTo>
                          <a:pt x="202407" y="200025"/>
                          <a:pt x="226216" y="206374"/>
                          <a:pt x="207169" y="200025"/>
                        </a:cubicBezTo>
                        <a:cubicBezTo>
                          <a:pt x="205581" y="197644"/>
                          <a:pt x="203568" y="195496"/>
                          <a:pt x="202406" y="192881"/>
                        </a:cubicBezTo>
                        <a:cubicBezTo>
                          <a:pt x="199386" y="186086"/>
                          <a:pt x="199311" y="174974"/>
                          <a:pt x="190500" y="171450"/>
                        </a:cubicBezTo>
                        <a:cubicBezTo>
                          <a:pt x="185289" y="169366"/>
                          <a:pt x="179387" y="169863"/>
                          <a:pt x="173831" y="169069"/>
                        </a:cubicBezTo>
                        <a:cubicBezTo>
                          <a:pt x="171450" y="166688"/>
                          <a:pt x="168843" y="164512"/>
                          <a:pt x="166687" y="161925"/>
                        </a:cubicBezTo>
                        <a:cubicBezTo>
                          <a:pt x="164855" y="159726"/>
                          <a:pt x="163949" y="156805"/>
                          <a:pt x="161925" y="154781"/>
                        </a:cubicBezTo>
                        <a:cubicBezTo>
                          <a:pt x="158562" y="151418"/>
                          <a:pt x="148987" y="147122"/>
                          <a:pt x="145256" y="145256"/>
                        </a:cubicBezTo>
                        <a:lnTo>
                          <a:pt x="130969" y="150019"/>
                        </a:lnTo>
                        <a:lnTo>
                          <a:pt x="123825" y="152400"/>
                        </a:lnTo>
                        <a:cubicBezTo>
                          <a:pt x="119856" y="151606"/>
                          <a:pt x="115433" y="152027"/>
                          <a:pt x="111919" y="150019"/>
                        </a:cubicBezTo>
                        <a:cubicBezTo>
                          <a:pt x="109434" y="148599"/>
                          <a:pt x="108988" y="145074"/>
                          <a:pt x="107156" y="142875"/>
                        </a:cubicBezTo>
                        <a:cubicBezTo>
                          <a:pt x="100295" y="134642"/>
                          <a:pt x="101673" y="136285"/>
                          <a:pt x="92869" y="133350"/>
                        </a:cubicBezTo>
                        <a:cubicBezTo>
                          <a:pt x="82223" y="126253"/>
                          <a:pt x="81498" y="123960"/>
                          <a:pt x="71437" y="121444"/>
                        </a:cubicBezTo>
                        <a:cubicBezTo>
                          <a:pt x="67511" y="120462"/>
                          <a:pt x="63500" y="119856"/>
                          <a:pt x="59531" y="119062"/>
                        </a:cubicBezTo>
                        <a:cubicBezTo>
                          <a:pt x="57150" y="117475"/>
                          <a:pt x="54947" y="115580"/>
                          <a:pt x="52387" y="114300"/>
                        </a:cubicBezTo>
                        <a:cubicBezTo>
                          <a:pt x="50142" y="113178"/>
                          <a:pt x="45788" y="114369"/>
                          <a:pt x="45244" y="111919"/>
                        </a:cubicBezTo>
                        <a:cubicBezTo>
                          <a:pt x="43856" y="105672"/>
                          <a:pt x="46284" y="99126"/>
                          <a:pt x="47625" y="92869"/>
                        </a:cubicBezTo>
                        <a:cubicBezTo>
                          <a:pt x="48677" y="87960"/>
                          <a:pt x="52387" y="78581"/>
                          <a:pt x="52387" y="78581"/>
                        </a:cubicBezTo>
                        <a:cubicBezTo>
                          <a:pt x="46720" y="61579"/>
                          <a:pt x="50410" y="68471"/>
                          <a:pt x="42862" y="57150"/>
                        </a:cubicBezTo>
                        <a:cubicBezTo>
                          <a:pt x="42068" y="54769"/>
                          <a:pt x="42726" y="51129"/>
                          <a:pt x="40481" y="50006"/>
                        </a:cubicBezTo>
                        <a:cubicBezTo>
                          <a:pt x="35461" y="47496"/>
                          <a:pt x="29316" y="48726"/>
                          <a:pt x="23812" y="47625"/>
                        </a:cubicBezTo>
                        <a:cubicBezTo>
                          <a:pt x="21351" y="47133"/>
                          <a:pt x="19050" y="46038"/>
                          <a:pt x="16669" y="45244"/>
                        </a:cubicBezTo>
                        <a:cubicBezTo>
                          <a:pt x="13494" y="40481"/>
                          <a:pt x="7776" y="36645"/>
                          <a:pt x="7144" y="30956"/>
                        </a:cubicBezTo>
                        <a:cubicBezTo>
                          <a:pt x="4927" y="11013"/>
                          <a:pt x="7701" y="13477"/>
                          <a:pt x="0" y="0"/>
                        </a:cubicBezTo>
                      </a:path>
                    </a:pathLst>
                  </a:cu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  <a:miter lim="800000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0" cap="none" spc="0" normalizeH="0" baseline="0" noProof="1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9" name="任意多边形 18"/>
                  <p:cNvSpPr/>
                  <p:nvPr/>
                </p:nvSpPr>
                <p:spPr>
                  <a:xfrm>
                    <a:off x="8297" y="-1428280"/>
                    <a:ext cx="267632" cy="158419"/>
                  </a:xfrm>
                  <a:custGeom>
                    <a:avLst/>
                    <a:gdLst>
                      <a:gd name="connsiteX0" fmla="*/ 269082 w 269082"/>
                      <a:gd name="connsiteY0" fmla="*/ 159544 h 159544"/>
                      <a:gd name="connsiteX1" fmla="*/ 257175 w 269082"/>
                      <a:gd name="connsiteY1" fmla="*/ 154781 h 159544"/>
                      <a:gd name="connsiteX2" fmla="*/ 252413 w 269082"/>
                      <a:gd name="connsiteY2" fmla="*/ 147637 h 159544"/>
                      <a:gd name="connsiteX3" fmla="*/ 238125 w 269082"/>
                      <a:gd name="connsiteY3" fmla="*/ 142875 h 159544"/>
                      <a:gd name="connsiteX4" fmla="*/ 216694 w 269082"/>
                      <a:gd name="connsiteY4" fmla="*/ 130969 h 159544"/>
                      <a:gd name="connsiteX5" fmla="*/ 197644 w 269082"/>
                      <a:gd name="connsiteY5" fmla="*/ 128587 h 159544"/>
                      <a:gd name="connsiteX6" fmla="*/ 195263 w 269082"/>
                      <a:gd name="connsiteY6" fmla="*/ 119062 h 159544"/>
                      <a:gd name="connsiteX7" fmla="*/ 192882 w 269082"/>
                      <a:gd name="connsiteY7" fmla="*/ 111919 h 159544"/>
                      <a:gd name="connsiteX8" fmla="*/ 190500 w 269082"/>
                      <a:gd name="connsiteY8" fmla="*/ 78581 h 159544"/>
                      <a:gd name="connsiteX9" fmla="*/ 176213 w 269082"/>
                      <a:gd name="connsiteY9" fmla="*/ 69056 h 159544"/>
                      <a:gd name="connsiteX10" fmla="*/ 171450 w 269082"/>
                      <a:gd name="connsiteY10" fmla="*/ 61912 h 159544"/>
                      <a:gd name="connsiteX11" fmla="*/ 164307 w 269082"/>
                      <a:gd name="connsiteY11" fmla="*/ 47625 h 159544"/>
                      <a:gd name="connsiteX12" fmla="*/ 157163 w 269082"/>
                      <a:gd name="connsiteY12" fmla="*/ 45244 h 159544"/>
                      <a:gd name="connsiteX13" fmla="*/ 150019 w 269082"/>
                      <a:gd name="connsiteY13" fmla="*/ 50006 h 159544"/>
                      <a:gd name="connsiteX14" fmla="*/ 109538 w 269082"/>
                      <a:gd name="connsiteY14" fmla="*/ 54769 h 159544"/>
                      <a:gd name="connsiteX15" fmla="*/ 102394 w 269082"/>
                      <a:gd name="connsiteY15" fmla="*/ 50006 h 159544"/>
                      <a:gd name="connsiteX16" fmla="*/ 61913 w 269082"/>
                      <a:gd name="connsiteY16" fmla="*/ 50006 h 159544"/>
                      <a:gd name="connsiteX17" fmla="*/ 54769 w 269082"/>
                      <a:gd name="connsiteY17" fmla="*/ 52387 h 159544"/>
                      <a:gd name="connsiteX18" fmla="*/ 28575 w 269082"/>
                      <a:gd name="connsiteY18" fmla="*/ 47625 h 159544"/>
                      <a:gd name="connsiteX19" fmla="*/ 23813 w 269082"/>
                      <a:gd name="connsiteY19" fmla="*/ 33337 h 159544"/>
                      <a:gd name="connsiteX20" fmla="*/ 16669 w 269082"/>
                      <a:gd name="connsiteY20" fmla="*/ 26194 h 159544"/>
                      <a:gd name="connsiteX21" fmla="*/ 11907 w 269082"/>
                      <a:gd name="connsiteY21" fmla="*/ 19050 h 159544"/>
                      <a:gd name="connsiteX22" fmla="*/ 4763 w 269082"/>
                      <a:gd name="connsiteY22" fmla="*/ 14287 h 159544"/>
                      <a:gd name="connsiteX23" fmla="*/ 0 w 269082"/>
                      <a:gd name="connsiteY23" fmla="*/ 0 h 159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269082" h="159544">
                        <a:moveTo>
                          <a:pt x="269082" y="159544"/>
                        </a:moveTo>
                        <a:cubicBezTo>
                          <a:pt x="265113" y="157956"/>
                          <a:pt x="260653" y="157266"/>
                          <a:pt x="257175" y="154781"/>
                        </a:cubicBezTo>
                        <a:cubicBezTo>
                          <a:pt x="254846" y="153118"/>
                          <a:pt x="254840" y="149154"/>
                          <a:pt x="252413" y="147637"/>
                        </a:cubicBezTo>
                        <a:cubicBezTo>
                          <a:pt x="248156" y="144976"/>
                          <a:pt x="238125" y="142875"/>
                          <a:pt x="238125" y="142875"/>
                        </a:cubicBezTo>
                        <a:cubicBezTo>
                          <a:pt x="230706" y="137929"/>
                          <a:pt x="225340" y="132541"/>
                          <a:pt x="216694" y="130969"/>
                        </a:cubicBezTo>
                        <a:cubicBezTo>
                          <a:pt x="210398" y="129824"/>
                          <a:pt x="203994" y="129381"/>
                          <a:pt x="197644" y="128587"/>
                        </a:cubicBezTo>
                        <a:cubicBezTo>
                          <a:pt x="196850" y="125412"/>
                          <a:pt x="196162" y="122209"/>
                          <a:pt x="195263" y="119062"/>
                        </a:cubicBezTo>
                        <a:cubicBezTo>
                          <a:pt x="194574" y="116649"/>
                          <a:pt x="193175" y="114412"/>
                          <a:pt x="192882" y="111919"/>
                        </a:cubicBezTo>
                        <a:cubicBezTo>
                          <a:pt x="191580" y="100854"/>
                          <a:pt x="194538" y="88964"/>
                          <a:pt x="190500" y="78581"/>
                        </a:cubicBezTo>
                        <a:cubicBezTo>
                          <a:pt x="188425" y="73247"/>
                          <a:pt x="176213" y="69056"/>
                          <a:pt x="176213" y="69056"/>
                        </a:cubicBezTo>
                        <a:cubicBezTo>
                          <a:pt x="174625" y="66675"/>
                          <a:pt x="172730" y="64472"/>
                          <a:pt x="171450" y="61912"/>
                        </a:cubicBezTo>
                        <a:cubicBezTo>
                          <a:pt x="168574" y="56161"/>
                          <a:pt x="169993" y="52174"/>
                          <a:pt x="164307" y="47625"/>
                        </a:cubicBezTo>
                        <a:cubicBezTo>
                          <a:pt x="162347" y="46057"/>
                          <a:pt x="159544" y="46038"/>
                          <a:pt x="157163" y="45244"/>
                        </a:cubicBezTo>
                        <a:cubicBezTo>
                          <a:pt x="154782" y="46831"/>
                          <a:pt x="152043" y="47982"/>
                          <a:pt x="150019" y="50006"/>
                        </a:cubicBezTo>
                        <a:cubicBezTo>
                          <a:pt x="133302" y="66723"/>
                          <a:pt x="170365" y="58824"/>
                          <a:pt x="109538" y="54769"/>
                        </a:cubicBezTo>
                        <a:cubicBezTo>
                          <a:pt x="107157" y="53181"/>
                          <a:pt x="104954" y="51286"/>
                          <a:pt x="102394" y="50006"/>
                        </a:cubicBezTo>
                        <a:cubicBezTo>
                          <a:pt x="89849" y="43733"/>
                          <a:pt x="74817" y="49084"/>
                          <a:pt x="61913" y="50006"/>
                        </a:cubicBezTo>
                        <a:cubicBezTo>
                          <a:pt x="59532" y="50800"/>
                          <a:pt x="57279" y="52387"/>
                          <a:pt x="54769" y="52387"/>
                        </a:cubicBezTo>
                        <a:cubicBezTo>
                          <a:pt x="41306" y="52387"/>
                          <a:pt x="38622" y="50973"/>
                          <a:pt x="28575" y="47625"/>
                        </a:cubicBezTo>
                        <a:cubicBezTo>
                          <a:pt x="26988" y="42862"/>
                          <a:pt x="27363" y="36887"/>
                          <a:pt x="23813" y="33337"/>
                        </a:cubicBezTo>
                        <a:cubicBezTo>
                          <a:pt x="21432" y="30956"/>
                          <a:pt x="18825" y="28781"/>
                          <a:pt x="16669" y="26194"/>
                        </a:cubicBezTo>
                        <a:cubicBezTo>
                          <a:pt x="14837" y="23995"/>
                          <a:pt x="13931" y="21074"/>
                          <a:pt x="11907" y="19050"/>
                        </a:cubicBezTo>
                        <a:cubicBezTo>
                          <a:pt x="9883" y="17026"/>
                          <a:pt x="7144" y="15875"/>
                          <a:pt x="4763" y="14287"/>
                        </a:cubicBezTo>
                        <a:lnTo>
                          <a:pt x="0" y="0"/>
                        </a:lnTo>
                      </a:path>
                    </a:pathLst>
                  </a:cu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  <a:miter lim="800000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0" cap="none" spc="0" normalizeH="0" baseline="0" noProof="1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0" name="任意多边形 19"/>
                  <p:cNvSpPr/>
                  <p:nvPr/>
                </p:nvSpPr>
                <p:spPr>
                  <a:xfrm>
                    <a:off x="-10972" y="-1698021"/>
                    <a:ext cx="173425" cy="278304"/>
                  </a:xfrm>
                  <a:custGeom>
                    <a:avLst/>
                    <a:gdLst>
                      <a:gd name="connsiteX0" fmla="*/ 19050 w 174460"/>
                      <a:gd name="connsiteY0" fmla="*/ 278606 h 278606"/>
                      <a:gd name="connsiteX1" fmla="*/ 11906 w 174460"/>
                      <a:gd name="connsiteY1" fmla="*/ 240506 h 278606"/>
                      <a:gd name="connsiteX2" fmla="*/ 7144 w 174460"/>
                      <a:gd name="connsiteY2" fmla="*/ 226218 h 278606"/>
                      <a:gd name="connsiteX3" fmla="*/ 4763 w 174460"/>
                      <a:gd name="connsiteY3" fmla="*/ 219075 h 278606"/>
                      <a:gd name="connsiteX4" fmla="*/ 7144 w 174460"/>
                      <a:gd name="connsiteY4" fmla="*/ 211931 h 278606"/>
                      <a:gd name="connsiteX5" fmla="*/ 0 w 174460"/>
                      <a:gd name="connsiteY5" fmla="*/ 195262 h 278606"/>
                      <a:gd name="connsiteX6" fmla="*/ 9525 w 174460"/>
                      <a:gd name="connsiteY6" fmla="*/ 180975 h 278606"/>
                      <a:gd name="connsiteX7" fmla="*/ 4763 w 174460"/>
                      <a:gd name="connsiteY7" fmla="*/ 161925 h 278606"/>
                      <a:gd name="connsiteX8" fmla="*/ 7144 w 174460"/>
                      <a:gd name="connsiteY8" fmla="*/ 150018 h 278606"/>
                      <a:gd name="connsiteX9" fmla="*/ 9525 w 174460"/>
                      <a:gd name="connsiteY9" fmla="*/ 130968 h 278606"/>
                      <a:gd name="connsiteX10" fmla="*/ 21432 w 174460"/>
                      <a:gd name="connsiteY10" fmla="*/ 116681 h 278606"/>
                      <a:gd name="connsiteX11" fmla="*/ 35719 w 174460"/>
                      <a:gd name="connsiteY11" fmla="*/ 111918 h 278606"/>
                      <a:gd name="connsiteX12" fmla="*/ 50007 w 174460"/>
                      <a:gd name="connsiteY12" fmla="*/ 100012 h 278606"/>
                      <a:gd name="connsiteX13" fmla="*/ 52388 w 174460"/>
                      <a:gd name="connsiteY13" fmla="*/ 92868 h 278606"/>
                      <a:gd name="connsiteX14" fmla="*/ 66675 w 174460"/>
                      <a:gd name="connsiteY14" fmla="*/ 88106 h 278606"/>
                      <a:gd name="connsiteX15" fmla="*/ 73819 w 174460"/>
                      <a:gd name="connsiteY15" fmla="*/ 85725 h 278606"/>
                      <a:gd name="connsiteX16" fmla="*/ 80963 w 174460"/>
                      <a:gd name="connsiteY16" fmla="*/ 83343 h 278606"/>
                      <a:gd name="connsiteX17" fmla="*/ 107157 w 174460"/>
                      <a:gd name="connsiteY17" fmla="*/ 80962 h 278606"/>
                      <a:gd name="connsiteX18" fmla="*/ 121444 w 174460"/>
                      <a:gd name="connsiteY18" fmla="*/ 71437 h 278606"/>
                      <a:gd name="connsiteX19" fmla="*/ 154782 w 174460"/>
                      <a:gd name="connsiteY19" fmla="*/ 64293 h 278606"/>
                      <a:gd name="connsiteX20" fmla="*/ 159544 w 174460"/>
                      <a:gd name="connsiteY20" fmla="*/ 50006 h 278606"/>
                      <a:gd name="connsiteX21" fmla="*/ 161925 w 174460"/>
                      <a:gd name="connsiteY21" fmla="*/ 40481 h 278606"/>
                      <a:gd name="connsiteX22" fmla="*/ 166688 w 174460"/>
                      <a:gd name="connsiteY22" fmla="*/ 33337 h 278606"/>
                      <a:gd name="connsiteX23" fmla="*/ 171450 w 174460"/>
                      <a:gd name="connsiteY23" fmla="*/ 23812 h 278606"/>
                      <a:gd name="connsiteX24" fmla="*/ 164307 w 174460"/>
                      <a:gd name="connsiteY24" fmla="*/ 2381 h 278606"/>
                      <a:gd name="connsiteX25" fmla="*/ 169069 w 174460"/>
                      <a:gd name="connsiteY25" fmla="*/ 0 h 278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74460" h="278606">
                        <a:moveTo>
                          <a:pt x="19050" y="278606"/>
                        </a:moveTo>
                        <a:cubicBezTo>
                          <a:pt x="16169" y="249793"/>
                          <a:pt x="19192" y="262364"/>
                          <a:pt x="11906" y="240506"/>
                        </a:cubicBezTo>
                        <a:lnTo>
                          <a:pt x="7144" y="226218"/>
                        </a:lnTo>
                        <a:lnTo>
                          <a:pt x="4763" y="219075"/>
                        </a:lnTo>
                        <a:cubicBezTo>
                          <a:pt x="5557" y="216694"/>
                          <a:pt x="7144" y="214441"/>
                          <a:pt x="7144" y="211931"/>
                        </a:cubicBezTo>
                        <a:cubicBezTo>
                          <a:pt x="7144" y="204242"/>
                          <a:pt x="3889" y="201095"/>
                          <a:pt x="0" y="195262"/>
                        </a:cubicBezTo>
                        <a:cubicBezTo>
                          <a:pt x="3175" y="190500"/>
                          <a:pt x="10913" y="186528"/>
                          <a:pt x="9525" y="180975"/>
                        </a:cubicBezTo>
                        <a:lnTo>
                          <a:pt x="4763" y="161925"/>
                        </a:lnTo>
                        <a:cubicBezTo>
                          <a:pt x="5557" y="157956"/>
                          <a:pt x="6529" y="154019"/>
                          <a:pt x="7144" y="150018"/>
                        </a:cubicBezTo>
                        <a:cubicBezTo>
                          <a:pt x="8117" y="143693"/>
                          <a:pt x="7841" y="137142"/>
                          <a:pt x="9525" y="130968"/>
                        </a:cubicBezTo>
                        <a:cubicBezTo>
                          <a:pt x="10425" y="127670"/>
                          <a:pt x="19009" y="118027"/>
                          <a:pt x="21432" y="116681"/>
                        </a:cubicBezTo>
                        <a:cubicBezTo>
                          <a:pt x="25820" y="114243"/>
                          <a:pt x="31542" y="114702"/>
                          <a:pt x="35719" y="111918"/>
                        </a:cubicBezTo>
                        <a:cubicBezTo>
                          <a:pt x="45665" y="105288"/>
                          <a:pt x="40839" y="109180"/>
                          <a:pt x="50007" y="100012"/>
                        </a:cubicBezTo>
                        <a:cubicBezTo>
                          <a:pt x="50801" y="97631"/>
                          <a:pt x="50345" y="94327"/>
                          <a:pt x="52388" y="92868"/>
                        </a:cubicBezTo>
                        <a:cubicBezTo>
                          <a:pt x="56473" y="89950"/>
                          <a:pt x="61913" y="89693"/>
                          <a:pt x="66675" y="88106"/>
                        </a:cubicBezTo>
                        <a:lnTo>
                          <a:pt x="73819" y="85725"/>
                        </a:lnTo>
                        <a:cubicBezTo>
                          <a:pt x="76200" y="84931"/>
                          <a:pt x="78463" y="83570"/>
                          <a:pt x="80963" y="83343"/>
                        </a:cubicBezTo>
                        <a:lnTo>
                          <a:pt x="107157" y="80962"/>
                        </a:lnTo>
                        <a:cubicBezTo>
                          <a:pt x="111919" y="77787"/>
                          <a:pt x="116014" y="73247"/>
                          <a:pt x="121444" y="71437"/>
                        </a:cubicBezTo>
                        <a:cubicBezTo>
                          <a:pt x="141803" y="64652"/>
                          <a:pt x="130751" y="67298"/>
                          <a:pt x="154782" y="64293"/>
                        </a:cubicBezTo>
                        <a:cubicBezTo>
                          <a:pt x="156369" y="59531"/>
                          <a:pt x="158327" y="54876"/>
                          <a:pt x="159544" y="50006"/>
                        </a:cubicBezTo>
                        <a:cubicBezTo>
                          <a:pt x="160338" y="46831"/>
                          <a:pt x="160636" y="43489"/>
                          <a:pt x="161925" y="40481"/>
                        </a:cubicBezTo>
                        <a:cubicBezTo>
                          <a:pt x="163052" y="37850"/>
                          <a:pt x="165100" y="35718"/>
                          <a:pt x="166688" y="33337"/>
                        </a:cubicBezTo>
                        <a:cubicBezTo>
                          <a:pt x="158873" y="9889"/>
                          <a:pt x="166566" y="40908"/>
                          <a:pt x="171450" y="23812"/>
                        </a:cubicBezTo>
                        <a:cubicBezTo>
                          <a:pt x="181150" y="-10139"/>
                          <a:pt x="164307" y="23525"/>
                          <a:pt x="164307" y="2381"/>
                        </a:cubicBezTo>
                        <a:cubicBezTo>
                          <a:pt x="164307" y="606"/>
                          <a:pt x="167482" y="794"/>
                          <a:pt x="169069" y="0"/>
                        </a:cubicBezTo>
                      </a:path>
                    </a:pathLst>
                  </a:cu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  <a:miter lim="800000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0" cap="none" spc="0" normalizeH="0" baseline="0" noProof="1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charset="-122"/>
                      <a:cs typeface="+mn-ea"/>
                      <a:sym typeface="+mn-lt"/>
                    </a:endParaRPr>
                  </a:p>
                </p:txBody>
              </p:sp>
            </p:grpSp>
          </p:grpSp>
        </p:grpSp>
      </p:grpSp>
      <p:sp>
        <p:nvSpPr>
          <p:cNvPr id="54" name="文本框 53"/>
          <p:cNvSpPr txBox="1"/>
          <p:nvPr/>
        </p:nvSpPr>
        <p:spPr>
          <a:xfrm>
            <a:off x="3874770" y="3124835"/>
            <a:ext cx="14020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昭通永善</a:t>
            </a:r>
            <a:endParaRPr lang="en-US" altLang="zh-CN" sz="2400" b="1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8756650" y="1351280"/>
            <a:ext cx="7924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南京</a:t>
            </a:r>
            <a:endParaRPr lang="zh-CN" altLang="en-US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8969019" y="1775201"/>
            <a:ext cx="406400" cy="406400"/>
            <a:chOff x="2987824" y="2780928"/>
            <a:chExt cx="406107" cy="406107"/>
          </a:xfrm>
        </p:grpSpPr>
        <p:sp>
          <p:nvSpPr>
            <p:cNvPr id="62" name="椭圆 61"/>
            <p:cNvSpPr/>
            <p:nvPr/>
          </p:nvSpPr>
          <p:spPr>
            <a:xfrm>
              <a:off x="2987824" y="2780928"/>
              <a:ext cx="406107" cy="406107"/>
            </a:xfrm>
            <a:prstGeom prst="ellipse">
              <a:avLst/>
            </a:prstGeom>
            <a:solidFill>
              <a:srgbClr val="3AA835">
                <a:alpha val="38824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3071900" y="2865004"/>
              <a:ext cx="239540" cy="237953"/>
            </a:xfrm>
            <a:prstGeom prst="ellipse">
              <a:avLst/>
            </a:prstGeom>
            <a:solidFill>
              <a:srgbClr val="3AA83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283295" y="3596936"/>
            <a:ext cx="406400" cy="406400"/>
            <a:chOff x="2987824" y="2780928"/>
            <a:chExt cx="406107" cy="406107"/>
          </a:xfrm>
        </p:grpSpPr>
        <p:sp>
          <p:nvSpPr>
            <p:cNvPr id="65" name="椭圆 64"/>
            <p:cNvSpPr/>
            <p:nvPr/>
          </p:nvSpPr>
          <p:spPr>
            <a:xfrm>
              <a:off x="2987824" y="2780928"/>
              <a:ext cx="406107" cy="406107"/>
            </a:xfrm>
            <a:prstGeom prst="ellipse">
              <a:avLst/>
            </a:prstGeom>
            <a:solidFill>
              <a:srgbClr val="3AA835">
                <a:alpha val="38824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071900" y="2865004"/>
              <a:ext cx="239540" cy="237953"/>
            </a:xfrm>
            <a:prstGeom prst="ellipse">
              <a:avLst/>
            </a:prstGeom>
            <a:solidFill>
              <a:srgbClr val="3AA83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-142776" y="4008795"/>
            <a:ext cx="4486626" cy="2875931"/>
            <a:chOff x="-142776" y="4008795"/>
            <a:chExt cx="4486626" cy="2875931"/>
          </a:xfrm>
        </p:grpSpPr>
        <p:pic>
          <p:nvPicPr>
            <p:cNvPr id="67" name="图片 66"/>
            <p:cNvPicPr>
              <a:picLocks noChangeAspect="1"/>
            </p:cNvPicPr>
            <p:nvPr/>
          </p:nvPicPr>
          <p:blipFill>
            <a:blip r:embed="rId2"/>
            <a:srcRect l="20524" t="30811"/>
            <a:stretch>
              <a:fillRect/>
            </a:stretch>
          </p:blipFill>
          <p:spPr>
            <a:xfrm>
              <a:off x="-99245" y="4027261"/>
              <a:ext cx="4443095" cy="2857465"/>
            </a:xfrm>
            <a:prstGeom prst="rect">
              <a:avLst/>
            </a:prstGeom>
          </p:spPr>
        </p:pic>
        <p:sp>
          <p:nvSpPr>
            <p:cNvPr id="68" name="文本框 67"/>
            <p:cNvSpPr txBox="1"/>
            <p:nvPr/>
          </p:nvSpPr>
          <p:spPr>
            <a:xfrm>
              <a:off x="-142776" y="4008795"/>
              <a:ext cx="4477601" cy="4603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cs typeface="+mn-ea"/>
                  <a:sym typeface="+mn-lt"/>
                </a:rPr>
                <a:t>昭通鹦哥溜索：长</a:t>
              </a:r>
              <a:r>
                <a:rPr lang="en-US" altLang="zh-CN" sz="2400" b="1" dirty="0">
                  <a:solidFill>
                    <a:srgbClr val="FFFF00"/>
                  </a:solidFill>
                  <a:cs typeface="+mn-ea"/>
                  <a:sym typeface="+mn-lt"/>
                </a:rPr>
                <a:t>470</a:t>
              </a:r>
              <a:r>
                <a:rPr lang="zh-CN" altLang="en-US" sz="2400" b="1" dirty="0">
                  <a:solidFill>
                    <a:schemeClr val="bg1"/>
                  </a:solidFill>
                  <a:cs typeface="+mn-ea"/>
                  <a:sym typeface="+mn-lt"/>
                </a:rPr>
                <a:t>米                 </a:t>
              </a: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7821224" y="4012223"/>
            <a:ext cx="4998720" cy="2859495"/>
            <a:chOff x="7821224" y="4012223"/>
            <a:chExt cx="4998720" cy="2859495"/>
          </a:xfrm>
        </p:grpSpPr>
        <p:pic>
          <p:nvPicPr>
            <p:cNvPr id="69" name="图片 6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21224" y="4012223"/>
              <a:ext cx="4998720" cy="2859495"/>
            </a:xfrm>
            <a:prstGeom prst="rect">
              <a:avLst/>
            </a:prstGeom>
          </p:spPr>
        </p:pic>
        <p:sp>
          <p:nvSpPr>
            <p:cNvPr id="70" name="文本框 69"/>
            <p:cNvSpPr txBox="1"/>
            <p:nvPr/>
          </p:nvSpPr>
          <p:spPr>
            <a:xfrm>
              <a:off x="7833186" y="4014254"/>
              <a:ext cx="4986758" cy="461665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 anchor="t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cs typeface="+mn-ea"/>
                  <a:sym typeface="+mn-lt"/>
                </a:rPr>
                <a:t>南京长江第三大桥：长</a:t>
              </a:r>
              <a:r>
                <a:rPr lang="en-US" altLang="zh-CN" sz="2400" b="1" dirty="0">
                  <a:solidFill>
                    <a:srgbClr val="FFFF00"/>
                  </a:solidFill>
                  <a:cs typeface="+mn-ea"/>
                  <a:sym typeface="+mn-lt"/>
                </a:rPr>
                <a:t>4744</a:t>
              </a:r>
              <a:r>
                <a:rPr lang="zh-CN" altLang="en-US" sz="2400" b="1" dirty="0">
                  <a:solidFill>
                    <a:schemeClr val="bg1"/>
                  </a:solidFill>
                  <a:cs typeface="+mn-ea"/>
                  <a:sym typeface="+mn-lt"/>
                </a:rPr>
                <a:t>米</a:t>
              </a:r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3575720" y="1772816"/>
            <a:ext cx="386375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0000" dirty="0">
                <a:solidFill>
                  <a:schemeClr val="bg1">
                    <a:alpha val="22000"/>
                  </a:schemeClr>
                </a:solidFill>
              </a:rPr>
              <a:t>？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2510155" y="4942840"/>
            <a:ext cx="717105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在各自所在区域特定的地形、地质、气候水文和植被等条件下，多要素综合作用的结果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78" t="9490" b="9490"/>
          <a:stretch>
            <a:fillRect/>
          </a:stretch>
        </p:blipFill>
        <p:spPr>
          <a:xfrm>
            <a:off x="-4293" y="2044"/>
            <a:ext cx="12200586" cy="686283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3851055" y="836712"/>
            <a:ext cx="4489890" cy="3807506"/>
            <a:chOff x="3851055" y="1493702"/>
            <a:chExt cx="4489890" cy="3807506"/>
          </a:xfrm>
        </p:grpSpPr>
        <p:sp>
          <p:nvSpPr>
            <p:cNvPr id="6" name="等腰三角形 5"/>
            <p:cNvSpPr/>
            <p:nvPr/>
          </p:nvSpPr>
          <p:spPr>
            <a:xfrm>
              <a:off x="4062161" y="1676109"/>
              <a:ext cx="4067679" cy="3514700"/>
            </a:xfrm>
            <a:prstGeom prst="triangle">
              <a:avLst/>
            </a:prstGeom>
            <a:solidFill>
              <a:schemeClr val="tx1"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>
              <a:off x="3851055" y="1493702"/>
              <a:ext cx="4489890" cy="3807506"/>
            </a:xfrm>
            <a:prstGeom prst="triangle">
              <a:avLst/>
            </a:prstGeom>
            <a:noFill/>
            <a:ln w="6350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027918" y="2459045"/>
              <a:ext cx="2376264" cy="2313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400" dirty="0">
                  <a:solidFill>
                    <a:srgbClr val="8BFA54"/>
                  </a:solidFill>
                </a:rPr>
                <a:t>01</a:t>
              </a:r>
              <a:endParaRPr lang="zh-CN" altLang="en-US" sz="14400" dirty="0">
                <a:solidFill>
                  <a:srgbClr val="8BFA54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534013" y="4370878"/>
              <a:ext cx="3123974" cy="699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20000"/>
                </a:lnSpc>
              </a:pPr>
              <a:r>
                <a:rPr lang="zh-CN" altLang="en-US" sz="3600" dirty="0">
                  <a:solidFill>
                    <a:srgbClr val="8BFA54"/>
                  </a:solidFill>
                  <a:cs typeface="+mn-ea"/>
                  <a:sym typeface="+mn-lt"/>
                </a:rPr>
                <a:t>流水侵蚀地貌</a:t>
              </a:r>
            </a:p>
          </p:txBody>
        </p:sp>
      </p:grpSp>
      <p:sp>
        <p:nvSpPr>
          <p:cNvPr id="10" name="矩形 9"/>
          <p:cNvSpPr/>
          <p:nvPr/>
        </p:nvSpPr>
        <p:spPr>
          <a:xfrm>
            <a:off x="1703512" y="4826625"/>
            <a:ext cx="8784976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河流在流动过程中，</a:t>
            </a:r>
          </a:p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破坏和搬运地表物质而形成的地貌</a:t>
            </a: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343472" y="5676172"/>
            <a:ext cx="97210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b="1" dirty="0">
                <a:solidFill>
                  <a:srgbClr val="3AA835"/>
                </a:solidFill>
                <a:sym typeface="+mn-lt"/>
              </a:rPr>
              <a:t>溯源侵蚀：</a:t>
            </a:r>
            <a:r>
              <a:rPr lang="zh-CN" altLang="en-US" sz="2400" dirty="0">
                <a:sym typeface="+mn-lt"/>
              </a:rPr>
              <a:t>向河流源头方向的侵蚀，使河谷不断向源头方向延长</a:t>
            </a:r>
          </a:p>
        </p:txBody>
      </p:sp>
      <p:sp>
        <p:nvSpPr>
          <p:cNvPr id="13" name="矩形 12"/>
          <p:cNvSpPr/>
          <p:nvPr/>
        </p:nvSpPr>
        <p:spPr>
          <a:xfrm>
            <a:off x="1343472" y="4347369"/>
            <a:ext cx="4392488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2800" b="1" dirty="0">
                <a:solidFill>
                  <a:srgbClr val="3AA835"/>
                </a:solidFill>
                <a:sym typeface="+mn-lt"/>
              </a:rPr>
              <a:t>下蚀</a:t>
            </a:r>
            <a:r>
              <a:rPr lang="en-US" altLang="zh-CN" sz="2800" b="1" dirty="0">
                <a:solidFill>
                  <a:srgbClr val="3AA835"/>
                </a:solidFill>
                <a:sym typeface="+mn-lt"/>
              </a:rPr>
              <a:t>/</a:t>
            </a:r>
            <a:r>
              <a:rPr lang="zh-CN" altLang="en-US" sz="2800" b="1" dirty="0">
                <a:solidFill>
                  <a:srgbClr val="3AA835"/>
                </a:solidFill>
                <a:sym typeface="+mn-lt"/>
              </a:rPr>
              <a:t>下切：</a:t>
            </a:r>
            <a:r>
              <a:rPr lang="zh-CN" altLang="en-US" sz="2400" dirty="0">
                <a:sym typeface="+mn-lt"/>
              </a:rPr>
              <a:t>竖直向下的侵蚀</a:t>
            </a:r>
          </a:p>
        </p:txBody>
      </p:sp>
      <p:sp>
        <p:nvSpPr>
          <p:cNvPr id="14" name="矩形 13"/>
          <p:cNvSpPr/>
          <p:nvPr/>
        </p:nvSpPr>
        <p:spPr>
          <a:xfrm>
            <a:off x="1343472" y="5011770"/>
            <a:ext cx="396044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2800" b="1" dirty="0">
                <a:solidFill>
                  <a:srgbClr val="3AA835"/>
                </a:solidFill>
                <a:sym typeface="+mn-lt"/>
              </a:rPr>
              <a:t>侧蚀：</a:t>
            </a:r>
            <a:r>
              <a:rPr lang="zh-CN" altLang="en-US" sz="2400" dirty="0">
                <a:sym typeface="+mn-lt"/>
              </a:rPr>
              <a:t>向谷地两侧的侵蚀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2494083" y="599420"/>
            <a:ext cx="7676712" cy="3240425"/>
            <a:chOff x="2968540" y="1628800"/>
            <a:chExt cx="7676712" cy="3240425"/>
          </a:xfrm>
        </p:grpSpPr>
        <p:pic>
          <p:nvPicPr>
            <p:cNvPr id="2" name="图片 1" descr="01300000251918122744474954541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850" t="29089" b="14497"/>
            <a:stretch>
              <a:fillRect/>
            </a:stretch>
          </p:blipFill>
          <p:spPr>
            <a:xfrm>
              <a:off x="3016997" y="2698160"/>
              <a:ext cx="7628255" cy="217106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矩形 2"/>
            <p:cNvSpPr/>
            <p:nvPr/>
          </p:nvSpPr>
          <p:spPr>
            <a:xfrm>
              <a:off x="4007768" y="1628800"/>
              <a:ext cx="1512168" cy="432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加长作用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4120669" y="1650564"/>
              <a:ext cx="1512168" cy="432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加长作用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2968540" y="2644924"/>
              <a:ext cx="1327260" cy="432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</a:rPr>
                <a:t>加宽作用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3251684" y="2147744"/>
              <a:ext cx="1512168" cy="432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加深作用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4" b="765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0" y="-11487"/>
            <a:ext cx="12192000" cy="1342702"/>
            <a:chOff x="0" y="-11487"/>
            <a:chExt cx="12192000" cy="1342702"/>
          </a:xfrm>
        </p:grpSpPr>
        <p:sp>
          <p:nvSpPr>
            <p:cNvPr id="4" name="矩形 3"/>
            <p:cNvSpPr/>
            <p:nvPr/>
          </p:nvSpPr>
          <p:spPr>
            <a:xfrm>
              <a:off x="0" y="-11487"/>
              <a:ext cx="12192000" cy="1340768"/>
            </a:xfrm>
            <a:prstGeom prst="rect">
              <a:avLst/>
            </a:prstGeom>
            <a:solidFill>
              <a:schemeClr val="tx1">
                <a:alpha val="6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67407" y="132335"/>
              <a:ext cx="11316049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     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（在湿润或半湿润山区，）流水侵蚀切割地面形成峡谷，其横断面大多呈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“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V ”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字形。峡谷多形成于河流上中游河段。</a:t>
              </a:r>
            </a:p>
          </p:txBody>
        </p:sp>
      </p:grpSp>
      <p:sp>
        <p:nvSpPr>
          <p:cNvPr id="5" name="任意多边形 4"/>
          <p:cNvSpPr/>
          <p:nvPr/>
        </p:nvSpPr>
        <p:spPr>
          <a:xfrm>
            <a:off x="1899138" y="2013438"/>
            <a:ext cx="8713177" cy="4545624"/>
          </a:xfrm>
          <a:custGeom>
            <a:avLst/>
            <a:gdLst>
              <a:gd name="connsiteX0" fmla="*/ 0 w 8713177"/>
              <a:gd name="connsiteY0" fmla="*/ 123093 h 4545624"/>
              <a:gd name="connsiteX1" fmla="*/ 3965331 w 8713177"/>
              <a:gd name="connsiteY1" fmla="*/ 4545624 h 4545624"/>
              <a:gd name="connsiteX2" fmla="*/ 8713177 w 8713177"/>
              <a:gd name="connsiteY2" fmla="*/ 0 h 4545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13177" h="4545624">
                <a:moveTo>
                  <a:pt x="0" y="123093"/>
                </a:moveTo>
                <a:lnTo>
                  <a:pt x="3965331" y="4545624"/>
                </a:lnTo>
                <a:lnTo>
                  <a:pt x="8713177" y="0"/>
                </a:lnTo>
              </a:path>
            </a:pathLst>
          </a:custGeom>
          <a:noFill/>
          <a:ln w="38100">
            <a:solidFill>
              <a:srgbClr val="FFFF00"/>
            </a:solidFill>
            <a:prstDash val="lg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767408" y="4286250"/>
            <a:ext cx="1872208" cy="1872208"/>
            <a:chOff x="2714820" y="4658699"/>
            <a:chExt cx="1872208" cy="1872208"/>
          </a:xfrm>
        </p:grpSpPr>
        <p:sp>
          <p:nvSpPr>
            <p:cNvPr id="8" name="椭圆 7"/>
            <p:cNvSpPr/>
            <p:nvPr/>
          </p:nvSpPr>
          <p:spPr>
            <a:xfrm>
              <a:off x="2714820" y="4658699"/>
              <a:ext cx="1872208" cy="1872208"/>
            </a:xfrm>
            <a:prstGeom prst="ellipse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2983955" y="5333193"/>
              <a:ext cx="134874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</a:rPr>
                <a:t>下切</a:t>
              </a:r>
              <a:r>
                <a:rPr lang="en-US" altLang="zh-CN" sz="2800" b="1" dirty="0">
                  <a:solidFill>
                    <a:schemeClr val="bg1"/>
                  </a:solidFill>
                </a:rPr>
                <a:t>/</a:t>
              </a:r>
              <a:r>
                <a:rPr lang="zh-CN" altLang="en-US" sz="2800" b="1" dirty="0">
                  <a:solidFill>
                    <a:schemeClr val="bg1"/>
                  </a:solidFill>
                </a:rPr>
                <a:t>蚀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7155,&quot;width&quot;:10500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LAYOUT_SLIDE" val="1|3|NoFill|#FFFFFF|False|True|"/>
  <p:tag name="RESOURCELIBID_SMARTLAYOUT" val="556073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jz5hoalu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9050">
          <a:solidFill>
            <a:srgbClr val="C0000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gabmnn35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2016</Words>
  <Application>Microsoft Office PowerPoint</Application>
  <PresentationFormat>宽屏</PresentationFormat>
  <Paragraphs>189</Paragraphs>
  <Slides>42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42</vt:i4>
      </vt:variant>
    </vt:vector>
  </HeadingPairs>
  <TitlesOfParts>
    <vt:vector size="51" baseType="lpstr">
      <vt:lpstr>等线</vt:lpstr>
      <vt:lpstr>黑体</vt:lpstr>
      <vt:lpstr>思源黑体 CN Heavy</vt:lpstr>
      <vt:lpstr>思源黑体 Normal</vt:lpstr>
      <vt:lpstr>Microsoft YaHei</vt:lpstr>
      <vt:lpstr>Microsoft YaHei</vt:lpstr>
      <vt:lpstr>Arial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双有</dc:creator>
  <cp:lastModifiedBy>seewo</cp:lastModifiedBy>
  <cp:revision>11</cp:revision>
  <dcterms:created xsi:type="dcterms:W3CDTF">2020-08-05T03:35:00Z</dcterms:created>
  <dcterms:modified xsi:type="dcterms:W3CDTF">2020-10-12T06:00:03Z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